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y="5143500" cx="9144000"/>
  <p:notesSz cx="6858000" cy="9144000"/>
  <p:embeddedFontLst>
    <p:embeddedFont>
      <p:font typeface="Comfortaa Light"/>
      <p:regular r:id="rId34"/>
      <p:bold r:id="rId35"/>
    </p:embeddedFont>
    <p:embeddedFont>
      <p:font typeface="Amatic SC"/>
      <p:regular r:id="rId36"/>
      <p:bold r:id="rId37"/>
    </p:embeddedFont>
    <p:embeddedFont>
      <p:font typeface="Source Code Pro"/>
      <p:regular r:id="rId38"/>
      <p:bold r:id="rId39"/>
      <p:italic r:id="rId40"/>
      <p:boldItalic r:id="rId41"/>
    </p:embeddedFont>
    <p:embeddedFont>
      <p:font typeface="Gill Sans"/>
      <p:regular r:id="rId42"/>
      <p:bold r:id="rId43"/>
    </p:embeddedFont>
    <p:embeddedFont>
      <p:font typeface="Comfortaa"/>
      <p:regular r:id="rId44"/>
      <p:bold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6" roundtripDataSignature="AMtx7mjGuwn2SS6rhzMOFnawMtj+suSc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0E96C1D-52E1-4A50-AD73-3E47495DEBDF}">
  <a:tblStyle styleId="{F0E96C1D-52E1-4A50-AD73-3E47495DEBDF}"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ourceCodePro-italic.fntdata"/><Relationship Id="rId20" Type="http://schemas.openxmlformats.org/officeDocument/2006/relationships/slide" Target="slides/slide13.xml"/><Relationship Id="rId42" Type="http://schemas.openxmlformats.org/officeDocument/2006/relationships/font" Target="fonts/GillSans-regular.fntdata"/><Relationship Id="rId41" Type="http://schemas.openxmlformats.org/officeDocument/2006/relationships/font" Target="fonts/SourceCodePro-boldItalic.fntdata"/><Relationship Id="rId22" Type="http://schemas.openxmlformats.org/officeDocument/2006/relationships/slide" Target="slides/slide15.xml"/><Relationship Id="rId44" Type="http://schemas.openxmlformats.org/officeDocument/2006/relationships/font" Target="fonts/Comfortaa-regular.fntdata"/><Relationship Id="rId21" Type="http://schemas.openxmlformats.org/officeDocument/2006/relationships/slide" Target="slides/slide14.xml"/><Relationship Id="rId43" Type="http://schemas.openxmlformats.org/officeDocument/2006/relationships/font" Target="fonts/GillSans-bold.fntdata"/><Relationship Id="rId24" Type="http://schemas.openxmlformats.org/officeDocument/2006/relationships/slide" Target="slides/slide17.xml"/><Relationship Id="rId46" Type="http://customschemas.google.com/relationships/presentationmetadata" Target="metadata"/><Relationship Id="rId23" Type="http://schemas.openxmlformats.org/officeDocument/2006/relationships/slide" Target="slides/slide16.xml"/><Relationship Id="rId45" Type="http://schemas.openxmlformats.org/officeDocument/2006/relationships/font" Target="fonts/Comfortaa-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ComfortaaLight-bold.fntdata"/><Relationship Id="rId12" Type="http://schemas.openxmlformats.org/officeDocument/2006/relationships/slide" Target="slides/slide5.xml"/><Relationship Id="rId34" Type="http://schemas.openxmlformats.org/officeDocument/2006/relationships/font" Target="fonts/ComfortaaLight-regular.fntdata"/><Relationship Id="rId15" Type="http://schemas.openxmlformats.org/officeDocument/2006/relationships/slide" Target="slides/slide8.xml"/><Relationship Id="rId37" Type="http://schemas.openxmlformats.org/officeDocument/2006/relationships/font" Target="fonts/AmaticSC-bold.fntdata"/><Relationship Id="rId14" Type="http://schemas.openxmlformats.org/officeDocument/2006/relationships/slide" Target="slides/slide7.xml"/><Relationship Id="rId36" Type="http://schemas.openxmlformats.org/officeDocument/2006/relationships/font" Target="fonts/AmaticSC-regular.fntdata"/><Relationship Id="rId17" Type="http://schemas.openxmlformats.org/officeDocument/2006/relationships/slide" Target="slides/slide10.xml"/><Relationship Id="rId39" Type="http://schemas.openxmlformats.org/officeDocument/2006/relationships/font" Target="fonts/SourceCodePro-bold.fntdata"/><Relationship Id="rId16" Type="http://schemas.openxmlformats.org/officeDocument/2006/relationships/slide" Target="slides/slide9.xml"/><Relationship Id="rId38" Type="http://schemas.openxmlformats.org/officeDocument/2006/relationships/font" Target="fonts/SourceCodePro-regular.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02d47f413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02d47f413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02d47f4134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02d47f413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02d47f413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02d47f4134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02d47f4134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02d47f4134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02d47f4134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02d47f4134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02d47f4134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02d47f4134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02d47f4134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02d47f4134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sz="1200"/>
              <a:t>Van Veldekekade 12, 5216 KS  te Den Bosch</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02d47f4134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02d47f4134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02d47f413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02d47f413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 name="Google Shape;214;p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3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32"/>
          <p:cNvSpPr txBox="1"/>
          <p:nvPr>
            <p:ph type="ctrTitle"/>
          </p:nvPr>
        </p:nvSpPr>
        <p:spPr>
          <a:xfrm>
            <a:off x="311700" y="392150"/>
            <a:ext cx="8520600" cy="2690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p:txBody>
      </p:sp>
      <p:sp>
        <p:nvSpPr>
          <p:cNvPr id="12" name="Google Shape;12;p32"/>
          <p:cNvSpPr txBox="1"/>
          <p:nvPr>
            <p:ph idx="1" type="subTitle"/>
          </p:nvPr>
        </p:nvSpPr>
        <p:spPr>
          <a:xfrm>
            <a:off x="311700" y="3890400"/>
            <a:ext cx="8520600" cy="70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43"/>
          <p:cNvSpPr txBox="1"/>
          <p:nvPr>
            <p:ph hasCustomPrompt="1" type="title"/>
          </p:nvPr>
        </p:nvSpPr>
        <p:spPr>
          <a:xfrm>
            <a:off x="311700" y="1240275"/>
            <a:ext cx="8520600" cy="198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2000"/>
              <a:buNone/>
              <a:defRPr sz="12000">
                <a:solidFill>
                  <a:schemeClr val="lt1"/>
                </a:solidFill>
                <a:highlight>
                  <a:schemeClr val="accent1"/>
                </a:highlight>
              </a:defRPr>
            </a:lvl1pPr>
            <a:lvl2pPr lvl="1" algn="ctr">
              <a:lnSpc>
                <a:spcPct val="100000"/>
              </a:lnSpc>
              <a:spcBef>
                <a:spcPts val="0"/>
              </a:spcBef>
              <a:spcAft>
                <a:spcPts val="0"/>
              </a:spcAft>
              <a:buClr>
                <a:schemeClr val="lt1"/>
              </a:buClr>
              <a:buSzPts val="12000"/>
              <a:buNone/>
              <a:defRPr sz="12000">
                <a:solidFill>
                  <a:schemeClr val="lt1"/>
                </a:solidFill>
                <a:highlight>
                  <a:schemeClr val="accent1"/>
                </a:highlight>
              </a:defRPr>
            </a:lvl2pPr>
            <a:lvl3pPr lvl="2" algn="ctr">
              <a:lnSpc>
                <a:spcPct val="100000"/>
              </a:lnSpc>
              <a:spcBef>
                <a:spcPts val="0"/>
              </a:spcBef>
              <a:spcAft>
                <a:spcPts val="0"/>
              </a:spcAft>
              <a:buClr>
                <a:schemeClr val="lt1"/>
              </a:buClr>
              <a:buSzPts val="12000"/>
              <a:buNone/>
              <a:defRPr sz="12000">
                <a:solidFill>
                  <a:schemeClr val="lt1"/>
                </a:solidFill>
                <a:highlight>
                  <a:schemeClr val="accent1"/>
                </a:highlight>
              </a:defRPr>
            </a:lvl3pPr>
            <a:lvl4pPr lvl="3" algn="ctr">
              <a:lnSpc>
                <a:spcPct val="100000"/>
              </a:lnSpc>
              <a:spcBef>
                <a:spcPts val="0"/>
              </a:spcBef>
              <a:spcAft>
                <a:spcPts val="0"/>
              </a:spcAft>
              <a:buClr>
                <a:schemeClr val="lt1"/>
              </a:buClr>
              <a:buSzPts val="12000"/>
              <a:buNone/>
              <a:defRPr sz="12000">
                <a:solidFill>
                  <a:schemeClr val="lt1"/>
                </a:solidFill>
                <a:highlight>
                  <a:schemeClr val="accent1"/>
                </a:highlight>
              </a:defRPr>
            </a:lvl4pPr>
            <a:lvl5pPr lvl="4" algn="ctr">
              <a:lnSpc>
                <a:spcPct val="100000"/>
              </a:lnSpc>
              <a:spcBef>
                <a:spcPts val="0"/>
              </a:spcBef>
              <a:spcAft>
                <a:spcPts val="0"/>
              </a:spcAft>
              <a:buClr>
                <a:schemeClr val="lt1"/>
              </a:buClr>
              <a:buSzPts val="12000"/>
              <a:buNone/>
              <a:defRPr sz="12000">
                <a:solidFill>
                  <a:schemeClr val="lt1"/>
                </a:solidFill>
                <a:highlight>
                  <a:schemeClr val="accent1"/>
                </a:highlight>
              </a:defRPr>
            </a:lvl5pPr>
            <a:lvl6pPr lvl="5" algn="ctr">
              <a:lnSpc>
                <a:spcPct val="100000"/>
              </a:lnSpc>
              <a:spcBef>
                <a:spcPts val="0"/>
              </a:spcBef>
              <a:spcAft>
                <a:spcPts val="0"/>
              </a:spcAft>
              <a:buClr>
                <a:schemeClr val="lt1"/>
              </a:buClr>
              <a:buSzPts val="12000"/>
              <a:buNone/>
              <a:defRPr sz="12000">
                <a:solidFill>
                  <a:schemeClr val="lt1"/>
                </a:solidFill>
                <a:highlight>
                  <a:schemeClr val="accent1"/>
                </a:highlight>
              </a:defRPr>
            </a:lvl6pPr>
            <a:lvl7pPr lvl="6" algn="ctr">
              <a:lnSpc>
                <a:spcPct val="100000"/>
              </a:lnSpc>
              <a:spcBef>
                <a:spcPts val="0"/>
              </a:spcBef>
              <a:spcAft>
                <a:spcPts val="0"/>
              </a:spcAft>
              <a:buClr>
                <a:schemeClr val="lt1"/>
              </a:buClr>
              <a:buSzPts val="12000"/>
              <a:buNone/>
              <a:defRPr sz="12000">
                <a:solidFill>
                  <a:schemeClr val="lt1"/>
                </a:solidFill>
                <a:highlight>
                  <a:schemeClr val="accent1"/>
                </a:highlight>
              </a:defRPr>
            </a:lvl7pPr>
            <a:lvl8pPr lvl="7" algn="ctr">
              <a:lnSpc>
                <a:spcPct val="100000"/>
              </a:lnSpc>
              <a:spcBef>
                <a:spcPts val="0"/>
              </a:spcBef>
              <a:spcAft>
                <a:spcPts val="0"/>
              </a:spcAft>
              <a:buClr>
                <a:schemeClr val="lt1"/>
              </a:buClr>
              <a:buSzPts val="12000"/>
              <a:buNone/>
              <a:defRPr sz="12000">
                <a:solidFill>
                  <a:schemeClr val="lt1"/>
                </a:solidFill>
                <a:highlight>
                  <a:schemeClr val="accent1"/>
                </a:highlight>
              </a:defRPr>
            </a:lvl8pPr>
            <a:lvl9pPr lvl="8" algn="ctr">
              <a:lnSpc>
                <a:spcPct val="100000"/>
              </a:lnSpc>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43"/>
          <p:cNvSpPr txBox="1"/>
          <p:nvPr>
            <p:ph idx="1" type="body"/>
          </p:nvPr>
        </p:nvSpPr>
        <p:spPr>
          <a:xfrm>
            <a:off x="311700" y="33046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lnSpc>
                <a:spcPct val="115000"/>
              </a:lnSpc>
              <a:spcBef>
                <a:spcPts val="1600"/>
              </a:spcBef>
              <a:spcAft>
                <a:spcPts val="0"/>
              </a:spcAft>
              <a:buClr>
                <a:schemeClr val="accent1"/>
              </a:buClr>
              <a:buSzPts val="1400"/>
              <a:buChar char="○"/>
              <a:defRPr>
                <a:solidFill>
                  <a:schemeClr val="accent1"/>
                </a:solidFill>
                <a:highlight>
                  <a:schemeClr val="dk1"/>
                </a:highlight>
              </a:defRPr>
            </a:lvl2pPr>
            <a:lvl3pPr indent="-317500" lvl="2" marL="1371600" algn="ctr">
              <a:lnSpc>
                <a:spcPct val="115000"/>
              </a:lnSpc>
              <a:spcBef>
                <a:spcPts val="1600"/>
              </a:spcBef>
              <a:spcAft>
                <a:spcPts val="0"/>
              </a:spcAft>
              <a:buClr>
                <a:schemeClr val="accent1"/>
              </a:buClr>
              <a:buSzPts val="1400"/>
              <a:buChar char="■"/>
              <a:defRPr>
                <a:solidFill>
                  <a:schemeClr val="accent1"/>
                </a:solidFill>
                <a:highlight>
                  <a:schemeClr val="dk1"/>
                </a:highlight>
              </a:defRPr>
            </a:lvl3pPr>
            <a:lvl4pPr indent="-317500" lvl="3" marL="1828800" algn="ctr">
              <a:lnSpc>
                <a:spcPct val="115000"/>
              </a:lnSpc>
              <a:spcBef>
                <a:spcPts val="1600"/>
              </a:spcBef>
              <a:spcAft>
                <a:spcPts val="0"/>
              </a:spcAft>
              <a:buClr>
                <a:schemeClr val="accent1"/>
              </a:buClr>
              <a:buSzPts val="1400"/>
              <a:buChar char="●"/>
              <a:defRPr>
                <a:solidFill>
                  <a:schemeClr val="accent1"/>
                </a:solidFill>
                <a:highlight>
                  <a:schemeClr val="dk1"/>
                </a:highlight>
              </a:defRPr>
            </a:lvl4pPr>
            <a:lvl5pPr indent="-317500" lvl="4" marL="2286000" algn="ctr">
              <a:lnSpc>
                <a:spcPct val="115000"/>
              </a:lnSpc>
              <a:spcBef>
                <a:spcPts val="1600"/>
              </a:spcBef>
              <a:spcAft>
                <a:spcPts val="0"/>
              </a:spcAft>
              <a:buClr>
                <a:schemeClr val="accent1"/>
              </a:buClr>
              <a:buSzPts val="1400"/>
              <a:buChar char="○"/>
              <a:defRPr>
                <a:solidFill>
                  <a:schemeClr val="accent1"/>
                </a:solidFill>
                <a:highlight>
                  <a:schemeClr val="dk1"/>
                </a:highlight>
              </a:defRPr>
            </a:lvl5pPr>
            <a:lvl6pPr indent="-317500" lvl="5" marL="2743200" algn="ctr">
              <a:lnSpc>
                <a:spcPct val="115000"/>
              </a:lnSpc>
              <a:spcBef>
                <a:spcPts val="1600"/>
              </a:spcBef>
              <a:spcAft>
                <a:spcPts val="0"/>
              </a:spcAft>
              <a:buClr>
                <a:schemeClr val="accent1"/>
              </a:buClr>
              <a:buSzPts val="1400"/>
              <a:buChar char="■"/>
              <a:defRPr>
                <a:solidFill>
                  <a:schemeClr val="accent1"/>
                </a:solidFill>
                <a:highlight>
                  <a:schemeClr val="dk1"/>
                </a:highlight>
              </a:defRPr>
            </a:lvl6pPr>
            <a:lvl7pPr indent="-317500" lvl="6" marL="3200400" algn="ctr">
              <a:lnSpc>
                <a:spcPct val="115000"/>
              </a:lnSpc>
              <a:spcBef>
                <a:spcPts val="1600"/>
              </a:spcBef>
              <a:spcAft>
                <a:spcPts val="0"/>
              </a:spcAft>
              <a:buClr>
                <a:schemeClr val="accent1"/>
              </a:buClr>
              <a:buSzPts val="1400"/>
              <a:buChar char="●"/>
              <a:defRPr>
                <a:solidFill>
                  <a:schemeClr val="accent1"/>
                </a:solidFill>
                <a:highlight>
                  <a:schemeClr val="dk1"/>
                </a:highlight>
              </a:defRPr>
            </a:lvl7pPr>
            <a:lvl8pPr indent="-317500" lvl="7" marL="3657600" algn="ctr">
              <a:lnSpc>
                <a:spcPct val="115000"/>
              </a:lnSpc>
              <a:spcBef>
                <a:spcPts val="1600"/>
              </a:spcBef>
              <a:spcAft>
                <a:spcPts val="0"/>
              </a:spcAft>
              <a:buClr>
                <a:schemeClr val="accent1"/>
              </a:buClr>
              <a:buSzPts val="1400"/>
              <a:buChar char="○"/>
              <a:defRPr>
                <a:solidFill>
                  <a:schemeClr val="accent1"/>
                </a:solidFill>
                <a:highlight>
                  <a:schemeClr val="dk1"/>
                </a:highlight>
              </a:defRPr>
            </a:lvl8pPr>
            <a:lvl9pPr indent="-317500" lvl="8" marL="4114800" algn="ctr">
              <a:lnSpc>
                <a:spcPct val="115000"/>
              </a:lnSpc>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9" name="Google Shape;49;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52" name="Shape 52"/>
        <p:cNvGrpSpPr/>
        <p:nvPr/>
      </p:nvGrpSpPr>
      <p:grpSpPr>
        <a:xfrm>
          <a:off x="0" y="0"/>
          <a:ext cx="0" cy="0"/>
          <a:chOff x="0" y="0"/>
          <a:chExt cx="0" cy="0"/>
        </a:xfrm>
      </p:grpSpPr>
      <p:sp>
        <p:nvSpPr>
          <p:cNvPr id="53" name="Google Shape;53;p45"/>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Autofit/>
          </a:bodyPr>
          <a:lstStyle>
            <a:lvl1pPr lvl="0" algn="ctr">
              <a:lnSpc>
                <a:spcPct val="90000"/>
              </a:lnSpc>
              <a:spcBef>
                <a:spcPts val="0"/>
              </a:spcBef>
              <a:spcAft>
                <a:spcPts val="0"/>
              </a:spcAft>
              <a:buClr>
                <a:srgbClr val="262626"/>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4" name="Google Shape;54;p45"/>
          <p:cNvSpPr txBox="1"/>
          <p:nvPr>
            <p:ph idx="1" type="body"/>
          </p:nvPr>
        </p:nvSpPr>
        <p:spPr>
          <a:xfrm>
            <a:off x="1673352" y="1978533"/>
            <a:ext cx="5797500" cy="23265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55" name="Google Shape;55;p45"/>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6" name="Google Shape;56;p45"/>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7" name="Google Shape;57;p45"/>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64" name="Shape 64"/>
        <p:cNvGrpSpPr/>
        <p:nvPr/>
      </p:nvGrpSpPr>
      <p:grpSpPr>
        <a:xfrm>
          <a:off x="0" y="0"/>
          <a:ext cx="0" cy="0"/>
          <a:chOff x="0" y="0"/>
          <a:chExt cx="0" cy="0"/>
        </a:xfrm>
      </p:grpSpPr>
      <p:sp>
        <p:nvSpPr>
          <p:cNvPr id="65" name="Google Shape;65;p35"/>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Autofit/>
          </a:bodyPr>
          <a:lstStyle>
            <a:lvl1pPr lvl="0" algn="ctr">
              <a:lnSpc>
                <a:spcPct val="90000"/>
              </a:lnSpc>
              <a:spcBef>
                <a:spcPts val="0"/>
              </a:spcBef>
              <a:spcAft>
                <a:spcPts val="0"/>
              </a:spcAft>
              <a:buClr>
                <a:srgbClr val="262626"/>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 name="Google Shape;66;p35"/>
          <p:cNvSpPr txBox="1"/>
          <p:nvPr>
            <p:ph idx="1" type="body"/>
          </p:nvPr>
        </p:nvSpPr>
        <p:spPr>
          <a:xfrm>
            <a:off x="1673352" y="1978533"/>
            <a:ext cx="5797500" cy="23265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67" name="Google Shape;67;p35"/>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8" name="Google Shape;68;p35"/>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9" name="Google Shape;69;p35"/>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type="title">
  <p:cSld name="TITLE">
    <p:bg>
      <p:bgPr>
        <a:solidFill>
          <a:schemeClr val="accent2"/>
        </a:solidFill>
      </p:bgPr>
    </p:bg>
    <p:spTree>
      <p:nvGrpSpPr>
        <p:cNvPr id="70" name="Shape 70"/>
        <p:cNvGrpSpPr/>
        <p:nvPr/>
      </p:nvGrpSpPr>
      <p:grpSpPr>
        <a:xfrm>
          <a:off x="0" y="0"/>
          <a:ext cx="0" cy="0"/>
          <a:chOff x="0" y="0"/>
          <a:chExt cx="0" cy="0"/>
        </a:xfrm>
      </p:grpSpPr>
      <p:sp>
        <p:nvSpPr>
          <p:cNvPr id="71" name="Google Shape;71;p46"/>
          <p:cNvSpPr txBox="1"/>
          <p:nvPr>
            <p:ph type="ctrTitle"/>
          </p:nvPr>
        </p:nvSpPr>
        <p:spPr>
          <a:xfrm>
            <a:off x="1200150" y="1790058"/>
            <a:ext cx="6743700" cy="123450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37150" lIns="205725" spcFirstLastPara="1" rIns="205725" wrap="square" tIns="137150">
            <a:noAutofit/>
          </a:bodyPr>
          <a:lstStyle>
            <a:lvl1pPr lvl="0" algn="ctr">
              <a:lnSpc>
                <a:spcPct val="90000"/>
              </a:lnSpc>
              <a:spcBef>
                <a:spcPts val="0"/>
              </a:spcBef>
              <a:spcAft>
                <a:spcPts val="0"/>
              </a:spcAft>
              <a:buClr>
                <a:srgbClr val="262626"/>
              </a:buClr>
              <a:buSzPts val="2900"/>
              <a:buFont typeface="Gill Sans"/>
              <a:buNone/>
              <a:defRPr sz="2900">
                <a:solidFill>
                  <a:srgbClr val="26262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2" name="Google Shape;72;p46"/>
          <p:cNvSpPr txBox="1"/>
          <p:nvPr>
            <p:ph idx="1" type="subTitle"/>
          </p:nvPr>
        </p:nvSpPr>
        <p:spPr>
          <a:xfrm>
            <a:off x="2021395" y="3264408"/>
            <a:ext cx="5101200" cy="930000"/>
          </a:xfrm>
          <a:prstGeom prst="rect">
            <a:avLst/>
          </a:prstGeom>
          <a:noFill/>
          <a:ln>
            <a:noFill/>
          </a:ln>
        </p:spPr>
        <p:txBody>
          <a:bodyPr anchorCtr="0" anchor="t" bIns="34275" lIns="68575" spcFirstLastPara="1" rIns="68575" wrap="square" tIns="34275">
            <a:noAutofit/>
          </a:bodyPr>
          <a:lstStyle>
            <a:lvl1pPr lvl="0" algn="ctr">
              <a:lnSpc>
                <a:spcPct val="100000"/>
              </a:lnSpc>
              <a:spcBef>
                <a:spcPts val="800"/>
              </a:spcBef>
              <a:spcAft>
                <a:spcPts val="0"/>
              </a:spcAft>
              <a:buSzPts val="1500"/>
              <a:buNone/>
              <a:defRPr sz="1500">
                <a:solidFill>
                  <a:srgbClr val="FEFEFE"/>
                </a:solidFill>
              </a:defRPr>
            </a:lvl1pPr>
            <a:lvl2pPr lvl="1" algn="ctr">
              <a:lnSpc>
                <a:spcPct val="100000"/>
              </a:lnSpc>
              <a:spcBef>
                <a:spcPts val="800"/>
              </a:spcBef>
              <a:spcAft>
                <a:spcPts val="0"/>
              </a:spcAft>
              <a:buSzPts val="1500"/>
              <a:buNone/>
              <a:defRPr sz="1500"/>
            </a:lvl2pPr>
            <a:lvl3pPr lvl="2" algn="ctr">
              <a:lnSpc>
                <a:spcPct val="100000"/>
              </a:lnSpc>
              <a:spcBef>
                <a:spcPts val="800"/>
              </a:spcBef>
              <a:spcAft>
                <a:spcPts val="0"/>
              </a:spcAft>
              <a:buSzPts val="1400"/>
              <a:buNone/>
              <a:defRPr sz="1400"/>
            </a:lvl3pPr>
            <a:lvl4pPr lvl="3" algn="ctr">
              <a:lnSpc>
                <a:spcPct val="100000"/>
              </a:lnSpc>
              <a:spcBef>
                <a:spcPts val="800"/>
              </a:spcBef>
              <a:spcAft>
                <a:spcPts val="0"/>
              </a:spcAft>
              <a:buSzPts val="1200"/>
              <a:buNone/>
              <a:defRPr sz="1200"/>
            </a:lvl4pPr>
            <a:lvl5pPr lvl="4" algn="ctr">
              <a:lnSpc>
                <a:spcPct val="100000"/>
              </a:lnSpc>
              <a:spcBef>
                <a:spcPts val="800"/>
              </a:spcBef>
              <a:spcAft>
                <a:spcPts val="0"/>
              </a:spcAft>
              <a:buSzPts val="1200"/>
              <a:buNone/>
              <a:defRPr sz="1200"/>
            </a:lvl5pPr>
            <a:lvl6pPr lvl="5" algn="ctr">
              <a:lnSpc>
                <a:spcPct val="100000"/>
              </a:lnSpc>
              <a:spcBef>
                <a:spcPts val="800"/>
              </a:spcBef>
              <a:spcAft>
                <a:spcPts val="0"/>
              </a:spcAft>
              <a:buSzPts val="1200"/>
              <a:buNone/>
              <a:defRPr sz="1200"/>
            </a:lvl6pPr>
            <a:lvl7pPr lvl="6" algn="ctr">
              <a:lnSpc>
                <a:spcPct val="100000"/>
              </a:lnSpc>
              <a:spcBef>
                <a:spcPts val="800"/>
              </a:spcBef>
              <a:spcAft>
                <a:spcPts val="0"/>
              </a:spcAft>
              <a:buSzPts val="1200"/>
              <a:buNone/>
              <a:defRPr sz="1200"/>
            </a:lvl7pPr>
            <a:lvl8pPr lvl="7" algn="ctr">
              <a:lnSpc>
                <a:spcPct val="100000"/>
              </a:lnSpc>
              <a:spcBef>
                <a:spcPts val="800"/>
              </a:spcBef>
              <a:spcAft>
                <a:spcPts val="0"/>
              </a:spcAft>
              <a:buSzPts val="1200"/>
              <a:buNone/>
              <a:defRPr sz="1200"/>
            </a:lvl8pPr>
            <a:lvl9pPr lvl="8" algn="ctr">
              <a:lnSpc>
                <a:spcPct val="100000"/>
              </a:lnSpc>
              <a:spcBef>
                <a:spcPts val="800"/>
              </a:spcBef>
              <a:spcAft>
                <a:spcPts val="0"/>
              </a:spcAft>
              <a:buSzPts val="1200"/>
              <a:buNone/>
              <a:defRPr sz="1200"/>
            </a:lvl9pPr>
          </a:lstStyle>
          <a:p/>
        </p:txBody>
      </p:sp>
      <p:sp>
        <p:nvSpPr>
          <p:cNvPr id="73" name="Google Shape;73;p46"/>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 name="Google Shape;74;p46"/>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5" name="Google Shape;75;p46"/>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kop" type="secHead">
  <p:cSld name="SECTION_HEADER">
    <p:bg>
      <p:bgPr>
        <a:solidFill>
          <a:schemeClr val="accent1"/>
        </a:solidFill>
      </p:bgPr>
    </p:bg>
    <p:spTree>
      <p:nvGrpSpPr>
        <p:cNvPr id="76" name="Shape 76"/>
        <p:cNvGrpSpPr/>
        <p:nvPr/>
      </p:nvGrpSpPr>
      <p:grpSpPr>
        <a:xfrm>
          <a:off x="0" y="0"/>
          <a:ext cx="0" cy="0"/>
          <a:chOff x="0" y="0"/>
          <a:chExt cx="0" cy="0"/>
        </a:xfrm>
      </p:grpSpPr>
      <p:sp>
        <p:nvSpPr>
          <p:cNvPr id="77" name="Google Shape;77;p47"/>
          <p:cNvSpPr txBox="1"/>
          <p:nvPr>
            <p:ph type="title"/>
          </p:nvPr>
        </p:nvSpPr>
        <p:spPr>
          <a:xfrm>
            <a:off x="1200150" y="1790058"/>
            <a:ext cx="6743700" cy="123450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37150" lIns="205725" spcFirstLastPara="1" rIns="205725" wrap="square" tIns="137150">
            <a:noAutofit/>
          </a:bodyPr>
          <a:lstStyle>
            <a:lvl1pPr lvl="0" algn="ctr">
              <a:lnSpc>
                <a:spcPct val="90000"/>
              </a:lnSpc>
              <a:spcBef>
                <a:spcPts val="0"/>
              </a:spcBef>
              <a:spcAft>
                <a:spcPts val="0"/>
              </a:spcAft>
              <a:buClr>
                <a:srgbClr val="262626"/>
              </a:buClr>
              <a:buSzPts val="2900"/>
              <a:buFont typeface="Gill Sans"/>
              <a:buNone/>
              <a:defRPr sz="2900">
                <a:solidFill>
                  <a:srgbClr val="26262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8" name="Google Shape;78;p47"/>
          <p:cNvSpPr txBox="1"/>
          <p:nvPr>
            <p:ph idx="1" type="body"/>
          </p:nvPr>
        </p:nvSpPr>
        <p:spPr>
          <a:xfrm>
            <a:off x="2021395" y="3264349"/>
            <a:ext cx="5101200" cy="948900"/>
          </a:xfrm>
          <a:prstGeom prst="rect">
            <a:avLst/>
          </a:prstGeom>
          <a:noFill/>
          <a:ln>
            <a:noFill/>
          </a:ln>
        </p:spPr>
        <p:txBody>
          <a:bodyPr anchorCtr="1" anchor="t" bIns="34275" lIns="68575" spcFirstLastPara="1" rIns="68575" wrap="square" tIns="34275">
            <a:noAutofit/>
          </a:bodyPr>
          <a:lstStyle>
            <a:lvl1pPr indent="-228600" lvl="0" marL="457200" algn="l">
              <a:lnSpc>
                <a:spcPct val="100000"/>
              </a:lnSpc>
              <a:spcBef>
                <a:spcPts val="800"/>
              </a:spcBef>
              <a:spcAft>
                <a:spcPts val="0"/>
              </a:spcAft>
              <a:buSzPts val="1500"/>
              <a:buNone/>
              <a:defRPr sz="1500">
                <a:solidFill>
                  <a:schemeClr val="lt1"/>
                </a:solidFill>
              </a:defRPr>
            </a:lvl1pPr>
            <a:lvl2pPr indent="-228600" lvl="1" marL="914400" algn="l">
              <a:lnSpc>
                <a:spcPct val="100000"/>
              </a:lnSpc>
              <a:spcBef>
                <a:spcPts val="800"/>
              </a:spcBef>
              <a:spcAft>
                <a:spcPts val="0"/>
              </a:spcAft>
              <a:buSzPts val="1500"/>
              <a:buNone/>
              <a:defRPr sz="1500">
                <a:solidFill>
                  <a:schemeClr val="lt1"/>
                </a:solidFill>
              </a:defRPr>
            </a:lvl2pPr>
            <a:lvl3pPr indent="-228600" lvl="2" marL="1371600" algn="l">
              <a:lnSpc>
                <a:spcPct val="100000"/>
              </a:lnSpc>
              <a:spcBef>
                <a:spcPts val="800"/>
              </a:spcBef>
              <a:spcAft>
                <a:spcPts val="0"/>
              </a:spcAft>
              <a:buSzPts val="1400"/>
              <a:buNone/>
              <a:defRPr sz="1400">
                <a:solidFill>
                  <a:schemeClr val="lt1"/>
                </a:solidFill>
              </a:defRPr>
            </a:lvl3pPr>
            <a:lvl4pPr indent="-228600" lvl="3" marL="1828800" algn="l">
              <a:lnSpc>
                <a:spcPct val="100000"/>
              </a:lnSpc>
              <a:spcBef>
                <a:spcPts val="800"/>
              </a:spcBef>
              <a:spcAft>
                <a:spcPts val="0"/>
              </a:spcAft>
              <a:buSzPts val="1200"/>
              <a:buNone/>
              <a:defRPr sz="1200">
                <a:solidFill>
                  <a:schemeClr val="lt1"/>
                </a:solidFill>
              </a:defRPr>
            </a:lvl4pPr>
            <a:lvl5pPr indent="-228600" lvl="4" marL="2286000" algn="l">
              <a:lnSpc>
                <a:spcPct val="100000"/>
              </a:lnSpc>
              <a:spcBef>
                <a:spcPts val="800"/>
              </a:spcBef>
              <a:spcAft>
                <a:spcPts val="0"/>
              </a:spcAft>
              <a:buSzPts val="1200"/>
              <a:buNone/>
              <a:defRPr sz="1200">
                <a:solidFill>
                  <a:schemeClr val="lt1"/>
                </a:solidFill>
              </a:defRPr>
            </a:lvl5pPr>
            <a:lvl6pPr indent="-228600" lvl="5" marL="2743200" algn="l">
              <a:lnSpc>
                <a:spcPct val="100000"/>
              </a:lnSpc>
              <a:spcBef>
                <a:spcPts val="800"/>
              </a:spcBef>
              <a:spcAft>
                <a:spcPts val="0"/>
              </a:spcAft>
              <a:buSzPts val="1200"/>
              <a:buNone/>
              <a:defRPr sz="1200">
                <a:solidFill>
                  <a:schemeClr val="lt1"/>
                </a:solidFill>
              </a:defRPr>
            </a:lvl6pPr>
            <a:lvl7pPr indent="-228600" lvl="6" marL="3200400" algn="l">
              <a:lnSpc>
                <a:spcPct val="100000"/>
              </a:lnSpc>
              <a:spcBef>
                <a:spcPts val="800"/>
              </a:spcBef>
              <a:spcAft>
                <a:spcPts val="0"/>
              </a:spcAft>
              <a:buSzPts val="1200"/>
              <a:buNone/>
              <a:defRPr sz="1200">
                <a:solidFill>
                  <a:schemeClr val="lt1"/>
                </a:solidFill>
              </a:defRPr>
            </a:lvl7pPr>
            <a:lvl8pPr indent="-228600" lvl="7" marL="3657600" algn="l">
              <a:lnSpc>
                <a:spcPct val="100000"/>
              </a:lnSpc>
              <a:spcBef>
                <a:spcPts val="800"/>
              </a:spcBef>
              <a:spcAft>
                <a:spcPts val="0"/>
              </a:spcAft>
              <a:buSzPts val="1200"/>
              <a:buNone/>
              <a:defRPr sz="1200">
                <a:solidFill>
                  <a:schemeClr val="lt1"/>
                </a:solidFill>
              </a:defRPr>
            </a:lvl8pPr>
            <a:lvl9pPr indent="-228600" lvl="8" marL="4114800" algn="l">
              <a:lnSpc>
                <a:spcPct val="100000"/>
              </a:lnSpc>
              <a:spcBef>
                <a:spcPts val="800"/>
              </a:spcBef>
              <a:spcAft>
                <a:spcPts val="0"/>
              </a:spcAft>
              <a:buSzPts val="1200"/>
              <a:buNone/>
              <a:defRPr sz="1200">
                <a:solidFill>
                  <a:schemeClr val="lt1"/>
                </a:solidFill>
              </a:defRPr>
            </a:lvl9pPr>
          </a:lstStyle>
          <a:p/>
        </p:txBody>
      </p:sp>
      <p:sp>
        <p:nvSpPr>
          <p:cNvPr id="79" name="Google Shape;79;p47"/>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0" name="Google Shape;80;p47"/>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1" name="Google Shape;81;p47"/>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type="twoObj">
  <p:cSld name="TWO_OBJECTS">
    <p:spTree>
      <p:nvGrpSpPr>
        <p:cNvPr id="82" name="Shape 82"/>
        <p:cNvGrpSpPr/>
        <p:nvPr/>
      </p:nvGrpSpPr>
      <p:grpSpPr>
        <a:xfrm>
          <a:off x="0" y="0"/>
          <a:ext cx="0" cy="0"/>
          <a:chOff x="0" y="0"/>
          <a:chExt cx="0" cy="0"/>
        </a:xfrm>
      </p:grpSpPr>
      <p:sp>
        <p:nvSpPr>
          <p:cNvPr id="83" name="Google Shape;83;p48"/>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Autofit/>
          </a:bodyPr>
          <a:lstStyle>
            <a:lvl1pPr lvl="0" algn="ctr">
              <a:lnSpc>
                <a:spcPct val="90000"/>
              </a:lnSpc>
              <a:spcBef>
                <a:spcPts val="0"/>
              </a:spcBef>
              <a:spcAft>
                <a:spcPts val="0"/>
              </a:spcAft>
              <a:buClr>
                <a:srgbClr val="262626"/>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4" name="Google Shape;84;p48"/>
          <p:cNvSpPr txBox="1"/>
          <p:nvPr>
            <p:ph idx="1" type="body"/>
          </p:nvPr>
        </p:nvSpPr>
        <p:spPr>
          <a:xfrm>
            <a:off x="1186434" y="1978533"/>
            <a:ext cx="3203700" cy="23265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85" name="Google Shape;85;p48"/>
          <p:cNvSpPr txBox="1"/>
          <p:nvPr>
            <p:ph idx="2" type="body"/>
          </p:nvPr>
        </p:nvSpPr>
        <p:spPr>
          <a:xfrm>
            <a:off x="4753736" y="1978533"/>
            <a:ext cx="3202800" cy="23265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86" name="Google Shape;86;p48"/>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7" name="Google Shape;87;p48"/>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8" name="Google Shape;88;p48"/>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elijking" type="twoTxTwoObj">
  <p:cSld name="TWO_OBJECTS_WITH_TEXT">
    <p:spTree>
      <p:nvGrpSpPr>
        <p:cNvPr id="89" name="Shape 89"/>
        <p:cNvGrpSpPr/>
        <p:nvPr/>
      </p:nvGrpSpPr>
      <p:grpSpPr>
        <a:xfrm>
          <a:off x="0" y="0"/>
          <a:ext cx="0" cy="0"/>
          <a:chOff x="0" y="0"/>
          <a:chExt cx="0" cy="0"/>
        </a:xfrm>
      </p:grpSpPr>
      <p:sp>
        <p:nvSpPr>
          <p:cNvPr id="90" name="Google Shape;90;p49"/>
          <p:cNvSpPr txBox="1"/>
          <p:nvPr>
            <p:ph idx="1" type="body"/>
          </p:nvPr>
        </p:nvSpPr>
        <p:spPr>
          <a:xfrm>
            <a:off x="1187577" y="1735075"/>
            <a:ext cx="3202800" cy="528000"/>
          </a:xfrm>
          <a:prstGeom prst="rect">
            <a:avLst/>
          </a:prstGeom>
          <a:noFill/>
          <a:ln>
            <a:noFill/>
          </a:ln>
        </p:spPr>
        <p:txBody>
          <a:bodyPr anchorCtr="1" anchor="b" bIns="34275" lIns="68575" spcFirstLastPara="1" rIns="68575" wrap="square" tIns="34275">
            <a:noAutofit/>
          </a:bodyPr>
          <a:lstStyle>
            <a:lvl1pPr indent="-228600" lvl="0" marL="457200" algn="ctr">
              <a:lnSpc>
                <a:spcPct val="100000"/>
              </a:lnSpc>
              <a:spcBef>
                <a:spcPts val="800"/>
              </a:spcBef>
              <a:spcAft>
                <a:spcPts val="0"/>
              </a:spcAft>
              <a:buSzPts val="1400"/>
              <a:buNone/>
              <a:defRPr b="0" sz="1400" cap="none">
                <a:solidFill>
                  <a:srgbClr val="6B8890"/>
                </a:solidFill>
              </a:defRPr>
            </a:lvl1pPr>
            <a:lvl2pPr indent="-228600" lvl="1" marL="914400" algn="l">
              <a:lnSpc>
                <a:spcPct val="100000"/>
              </a:lnSpc>
              <a:spcBef>
                <a:spcPts val="800"/>
              </a:spcBef>
              <a:spcAft>
                <a:spcPts val="0"/>
              </a:spcAft>
              <a:buSzPts val="1400"/>
              <a:buNone/>
              <a:defRPr b="1" sz="1400"/>
            </a:lvl2pPr>
            <a:lvl3pPr indent="-228600" lvl="2" marL="1371600" algn="l">
              <a:lnSpc>
                <a:spcPct val="100000"/>
              </a:lnSpc>
              <a:spcBef>
                <a:spcPts val="800"/>
              </a:spcBef>
              <a:spcAft>
                <a:spcPts val="0"/>
              </a:spcAft>
              <a:buSzPts val="1400"/>
              <a:buNone/>
              <a:defRPr b="1" sz="1400"/>
            </a:lvl3pPr>
            <a:lvl4pPr indent="-228600" lvl="3" marL="1828800" algn="l">
              <a:lnSpc>
                <a:spcPct val="100000"/>
              </a:lnSpc>
              <a:spcBef>
                <a:spcPts val="800"/>
              </a:spcBef>
              <a:spcAft>
                <a:spcPts val="0"/>
              </a:spcAft>
              <a:buSzPts val="1200"/>
              <a:buNone/>
              <a:defRPr b="1" sz="1200"/>
            </a:lvl4pPr>
            <a:lvl5pPr indent="-228600" lvl="4" marL="2286000" algn="l">
              <a:lnSpc>
                <a:spcPct val="100000"/>
              </a:lnSpc>
              <a:spcBef>
                <a:spcPts val="800"/>
              </a:spcBef>
              <a:spcAft>
                <a:spcPts val="0"/>
              </a:spcAft>
              <a:buSzPts val="1200"/>
              <a:buNone/>
              <a:defRPr b="1" sz="1200"/>
            </a:lvl5pPr>
            <a:lvl6pPr indent="-228600" lvl="5" marL="2743200" algn="l">
              <a:lnSpc>
                <a:spcPct val="100000"/>
              </a:lnSpc>
              <a:spcBef>
                <a:spcPts val="800"/>
              </a:spcBef>
              <a:spcAft>
                <a:spcPts val="0"/>
              </a:spcAft>
              <a:buSzPts val="1200"/>
              <a:buNone/>
              <a:defRPr b="1" sz="1200"/>
            </a:lvl6pPr>
            <a:lvl7pPr indent="-228600" lvl="6" marL="3200400" algn="l">
              <a:lnSpc>
                <a:spcPct val="100000"/>
              </a:lnSpc>
              <a:spcBef>
                <a:spcPts val="800"/>
              </a:spcBef>
              <a:spcAft>
                <a:spcPts val="0"/>
              </a:spcAft>
              <a:buSzPts val="1200"/>
              <a:buNone/>
              <a:defRPr b="1" sz="1200"/>
            </a:lvl7pPr>
            <a:lvl8pPr indent="-228600" lvl="7" marL="3657600" algn="l">
              <a:lnSpc>
                <a:spcPct val="100000"/>
              </a:lnSpc>
              <a:spcBef>
                <a:spcPts val="800"/>
              </a:spcBef>
              <a:spcAft>
                <a:spcPts val="0"/>
              </a:spcAft>
              <a:buSzPts val="1200"/>
              <a:buNone/>
              <a:defRPr b="1" sz="1200"/>
            </a:lvl8pPr>
            <a:lvl9pPr indent="-228600" lvl="8" marL="4114800" algn="l">
              <a:lnSpc>
                <a:spcPct val="100000"/>
              </a:lnSpc>
              <a:spcBef>
                <a:spcPts val="800"/>
              </a:spcBef>
              <a:spcAft>
                <a:spcPts val="0"/>
              </a:spcAft>
              <a:buSzPts val="1200"/>
              <a:buNone/>
              <a:defRPr b="1" sz="1200"/>
            </a:lvl9pPr>
          </a:lstStyle>
          <a:p/>
        </p:txBody>
      </p:sp>
      <p:sp>
        <p:nvSpPr>
          <p:cNvPr id="91" name="Google Shape;91;p49"/>
          <p:cNvSpPr txBox="1"/>
          <p:nvPr>
            <p:ph idx="2" type="body"/>
          </p:nvPr>
        </p:nvSpPr>
        <p:spPr>
          <a:xfrm>
            <a:off x="1187577" y="2357438"/>
            <a:ext cx="3202800" cy="19476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92" name="Google Shape;92;p49"/>
          <p:cNvSpPr txBox="1"/>
          <p:nvPr>
            <p:ph idx="3" type="body"/>
          </p:nvPr>
        </p:nvSpPr>
        <p:spPr>
          <a:xfrm>
            <a:off x="4753737" y="2357438"/>
            <a:ext cx="3190200" cy="19476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04800" lvl="4" marL="2286000" algn="l">
              <a:lnSpc>
                <a:spcPct val="100000"/>
              </a:lnSpc>
              <a:spcBef>
                <a:spcPts val="800"/>
              </a:spcBef>
              <a:spcAft>
                <a:spcPts val="0"/>
              </a:spcAft>
              <a:buSzPts val="12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93" name="Google Shape;93;p49"/>
          <p:cNvSpPr txBox="1"/>
          <p:nvPr>
            <p:ph idx="4" type="body"/>
          </p:nvPr>
        </p:nvSpPr>
        <p:spPr>
          <a:xfrm>
            <a:off x="4753737" y="1735075"/>
            <a:ext cx="3202800" cy="528000"/>
          </a:xfrm>
          <a:prstGeom prst="rect">
            <a:avLst/>
          </a:prstGeom>
          <a:noFill/>
          <a:ln>
            <a:noFill/>
          </a:ln>
        </p:spPr>
        <p:txBody>
          <a:bodyPr anchorCtr="1" anchor="b" bIns="34275" lIns="68575" spcFirstLastPara="1" rIns="68575" wrap="square" tIns="34275">
            <a:noAutofit/>
          </a:bodyPr>
          <a:lstStyle>
            <a:lvl1pPr indent="-228600" lvl="0" marL="457200" algn="ctr">
              <a:lnSpc>
                <a:spcPct val="100000"/>
              </a:lnSpc>
              <a:spcBef>
                <a:spcPts val="800"/>
              </a:spcBef>
              <a:spcAft>
                <a:spcPts val="0"/>
              </a:spcAft>
              <a:buSzPts val="1400"/>
              <a:buNone/>
              <a:defRPr b="0" sz="1400" cap="none">
                <a:solidFill>
                  <a:srgbClr val="6B8890"/>
                </a:solidFill>
              </a:defRPr>
            </a:lvl1pPr>
            <a:lvl2pPr indent="-228600" lvl="1" marL="914400" algn="l">
              <a:lnSpc>
                <a:spcPct val="100000"/>
              </a:lnSpc>
              <a:spcBef>
                <a:spcPts val="800"/>
              </a:spcBef>
              <a:spcAft>
                <a:spcPts val="0"/>
              </a:spcAft>
              <a:buSzPts val="1400"/>
              <a:buNone/>
              <a:defRPr b="1" sz="1400"/>
            </a:lvl2pPr>
            <a:lvl3pPr indent="-228600" lvl="2" marL="1371600" algn="l">
              <a:lnSpc>
                <a:spcPct val="100000"/>
              </a:lnSpc>
              <a:spcBef>
                <a:spcPts val="800"/>
              </a:spcBef>
              <a:spcAft>
                <a:spcPts val="0"/>
              </a:spcAft>
              <a:buSzPts val="1400"/>
              <a:buNone/>
              <a:defRPr b="1" sz="1400"/>
            </a:lvl3pPr>
            <a:lvl4pPr indent="-228600" lvl="3" marL="1828800" algn="l">
              <a:lnSpc>
                <a:spcPct val="100000"/>
              </a:lnSpc>
              <a:spcBef>
                <a:spcPts val="800"/>
              </a:spcBef>
              <a:spcAft>
                <a:spcPts val="0"/>
              </a:spcAft>
              <a:buSzPts val="1200"/>
              <a:buNone/>
              <a:defRPr b="1" sz="1200"/>
            </a:lvl4pPr>
            <a:lvl5pPr indent="-228600" lvl="4" marL="2286000" algn="l">
              <a:lnSpc>
                <a:spcPct val="100000"/>
              </a:lnSpc>
              <a:spcBef>
                <a:spcPts val="800"/>
              </a:spcBef>
              <a:spcAft>
                <a:spcPts val="0"/>
              </a:spcAft>
              <a:buSzPts val="1200"/>
              <a:buNone/>
              <a:defRPr b="1" sz="1200"/>
            </a:lvl5pPr>
            <a:lvl6pPr indent="-228600" lvl="5" marL="2743200" algn="l">
              <a:lnSpc>
                <a:spcPct val="100000"/>
              </a:lnSpc>
              <a:spcBef>
                <a:spcPts val="800"/>
              </a:spcBef>
              <a:spcAft>
                <a:spcPts val="0"/>
              </a:spcAft>
              <a:buSzPts val="1200"/>
              <a:buNone/>
              <a:defRPr b="1" sz="1200"/>
            </a:lvl6pPr>
            <a:lvl7pPr indent="-228600" lvl="6" marL="3200400" algn="l">
              <a:lnSpc>
                <a:spcPct val="100000"/>
              </a:lnSpc>
              <a:spcBef>
                <a:spcPts val="800"/>
              </a:spcBef>
              <a:spcAft>
                <a:spcPts val="0"/>
              </a:spcAft>
              <a:buSzPts val="1200"/>
              <a:buNone/>
              <a:defRPr b="1" sz="1200"/>
            </a:lvl7pPr>
            <a:lvl8pPr indent="-228600" lvl="7" marL="3657600" algn="l">
              <a:lnSpc>
                <a:spcPct val="100000"/>
              </a:lnSpc>
              <a:spcBef>
                <a:spcPts val="800"/>
              </a:spcBef>
              <a:spcAft>
                <a:spcPts val="0"/>
              </a:spcAft>
              <a:buSzPts val="1200"/>
              <a:buNone/>
              <a:defRPr b="1" sz="1200"/>
            </a:lvl8pPr>
            <a:lvl9pPr indent="-228600" lvl="8" marL="4114800" algn="l">
              <a:lnSpc>
                <a:spcPct val="100000"/>
              </a:lnSpc>
              <a:spcBef>
                <a:spcPts val="800"/>
              </a:spcBef>
              <a:spcAft>
                <a:spcPts val="0"/>
              </a:spcAft>
              <a:buSzPts val="1200"/>
              <a:buNone/>
              <a:defRPr b="1" sz="1200"/>
            </a:lvl9pPr>
          </a:lstStyle>
          <a:p/>
        </p:txBody>
      </p:sp>
      <p:sp>
        <p:nvSpPr>
          <p:cNvPr id="94" name="Google Shape;94;p49"/>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5" name="Google Shape;95;p49"/>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6" name="Google Shape;96;p49"/>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
              <a:t>‹#›</a:t>
            </a:fld>
            <a:endParaRPr/>
          </a:p>
        </p:txBody>
      </p:sp>
      <p:sp>
        <p:nvSpPr>
          <p:cNvPr id="97" name="Google Shape;97;p49"/>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Autofit/>
          </a:bodyPr>
          <a:lstStyle>
            <a:lvl1pPr lvl="0" algn="ctr">
              <a:lnSpc>
                <a:spcPct val="90000"/>
              </a:lnSpc>
              <a:spcBef>
                <a:spcPts val="0"/>
              </a:spcBef>
              <a:spcAft>
                <a:spcPts val="0"/>
              </a:spcAft>
              <a:buClr>
                <a:srgbClr val="262626"/>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itel" type="titleOnly">
  <p:cSld name="TITLE_ONLY">
    <p:spTree>
      <p:nvGrpSpPr>
        <p:cNvPr id="98" name="Shape 98"/>
        <p:cNvGrpSpPr/>
        <p:nvPr/>
      </p:nvGrpSpPr>
      <p:grpSpPr>
        <a:xfrm>
          <a:off x="0" y="0"/>
          <a:ext cx="0" cy="0"/>
          <a:chOff x="0" y="0"/>
          <a:chExt cx="0" cy="0"/>
        </a:xfrm>
      </p:grpSpPr>
      <p:sp>
        <p:nvSpPr>
          <p:cNvPr id="99" name="Google Shape;99;p50"/>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Autofit/>
          </a:bodyPr>
          <a:lstStyle>
            <a:lvl1pPr lvl="0" algn="ctr">
              <a:lnSpc>
                <a:spcPct val="90000"/>
              </a:lnSpc>
              <a:spcBef>
                <a:spcPts val="0"/>
              </a:spcBef>
              <a:spcAft>
                <a:spcPts val="0"/>
              </a:spcAft>
              <a:buClr>
                <a:srgbClr val="262626"/>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0" name="Google Shape;100;p50"/>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1" name="Google Shape;101;p50"/>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2" name="Google Shape;102;p50"/>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type="blank">
  <p:cSld name="BLANK">
    <p:spTree>
      <p:nvGrpSpPr>
        <p:cNvPr id="103" name="Shape 103"/>
        <p:cNvGrpSpPr/>
        <p:nvPr/>
      </p:nvGrpSpPr>
      <p:grpSpPr>
        <a:xfrm>
          <a:off x="0" y="0"/>
          <a:ext cx="0" cy="0"/>
          <a:chOff x="0" y="0"/>
          <a:chExt cx="0" cy="0"/>
        </a:xfrm>
      </p:grpSpPr>
      <p:sp>
        <p:nvSpPr>
          <p:cNvPr id="104" name="Google Shape;104;p51"/>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5" name="Google Shape;105;p51"/>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6" name="Google Shape;106;p51"/>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33"/>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16" name="Google Shape;16;p33"/>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7" name="Google Shape;17;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met bijschrift" type="objTx">
  <p:cSld name="OBJECT_WITH_CAPTION_TEXT">
    <p:spTree>
      <p:nvGrpSpPr>
        <p:cNvPr id="107" name="Shape 107"/>
        <p:cNvGrpSpPr/>
        <p:nvPr/>
      </p:nvGrpSpPr>
      <p:grpSpPr>
        <a:xfrm>
          <a:off x="0" y="0"/>
          <a:ext cx="0" cy="0"/>
          <a:chOff x="0" y="0"/>
          <a:chExt cx="0" cy="0"/>
        </a:xfrm>
      </p:grpSpPr>
      <p:sp>
        <p:nvSpPr>
          <p:cNvPr id="108" name="Google Shape;108;p52"/>
          <p:cNvSpPr/>
          <p:nvPr/>
        </p:nvSpPr>
        <p:spPr>
          <a:xfrm>
            <a:off x="0" y="0"/>
            <a:ext cx="4572000" cy="51435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9" name="Google Shape;109;p52"/>
          <p:cNvSpPr txBox="1"/>
          <p:nvPr>
            <p:ph type="title"/>
          </p:nvPr>
        </p:nvSpPr>
        <p:spPr>
          <a:xfrm>
            <a:off x="603504" y="1682871"/>
            <a:ext cx="3365100" cy="85620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37150" lIns="137150" spcFirstLastPara="1" rIns="137150" wrap="square" tIns="137150">
            <a:noAutofit/>
          </a:bodyPr>
          <a:lstStyle>
            <a:lvl1pPr lvl="0" algn="ctr">
              <a:lnSpc>
                <a:spcPct val="90000"/>
              </a:lnSpc>
              <a:spcBef>
                <a:spcPts val="0"/>
              </a:spcBef>
              <a:spcAft>
                <a:spcPts val="0"/>
              </a:spcAft>
              <a:buClr>
                <a:srgbClr val="262626"/>
              </a:buClr>
              <a:buSzPts val="1700"/>
              <a:buFont typeface="Gill Sans"/>
              <a:buNone/>
              <a:defRPr sz="1700">
                <a:solidFill>
                  <a:srgbClr val="26262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0" name="Google Shape;110;p52"/>
          <p:cNvSpPr txBox="1"/>
          <p:nvPr>
            <p:ph idx="1" type="body"/>
          </p:nvPr>
        </p:nvSpPr>
        <p:spPr>
          <a:xfrm>
            <a:off x="5052060" y="603504"/>
            <a:ext cx="3612000" cy="39366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800"/>
              </a:spcBef>
              <a:spcAft>
                <a:spcPts val="0"/>
              </a:spcAft>
              <a:buSzPts val="1400"/>
              <a:buChar char="•"/>
              <a:defRPr sz="1400">
                <a:solidFill>
                  <a:schemeClr val="dk1"/>
                </a:solidFill>
              </a:defRPr>
            </a:lvl1pPr>
            <a:lvl2pPr indent="-304800" lvl="1" marL="914400" algn="l">
              <a:lnSpc>
                <a:spcPct val="100000"/>
              </a:lnSpc>
              <a:spcBef>
                <a:spcPts val="800"/>
              </a:spcBef>
              <a:spcAft>
                <a:spcPts val="0"/>
              </a:spcAft>
              <a:buSzPts val="1200"/>
              <a:buChar char="•"/>
              <a:defRPr sz="1200">
                <a:solidFill>
                  <a:schemeClr val="dk1"/>
                </a:solidFill>
              </a:defRPr>
            </a:lvl2pPr>
            <a:lvl3pPr indent="-304800" lvl="2" marL="1371600" algn="l">
              <a:lnSpc>
                <a:spcPct val="100000"/>
              </a:lnSpc>
              <a:spcBef>
                <a:spcPts val="800"/>
              </a:spcBef>
              <a:spcAft>
                <a:spcPts val="0"/>
              </a:spcAft>
              <a:buSzPts val="1200"/>
              <a:buChar char="•"/>
              <a:defRPr sz="1200">
                <a:solidFill>
                  <a:schemeClr val="dk1"/>
                </a:solidFill>
              </a:defRPr>
            </a:lvl3pPr>
            <a:lvl4pPr indent="-304800" lvl="3" marL="1828800" algn="l">
              <a:lnSpc>
                <a:spcPct val="100000"/>
              </a:lnSpc>
              <a:spcBef>
                <a:spcPts val="800"/>
              </a:spcBef>
              <a:spcAft>
                <a:spcPts val="0"/>
              </a:spcAft>
              <a:buSzPts val="1200"/>
              <a:buChar char="•"/>
              <a:defRPr sz="1200">
                <a:solidFill>
                  <a:schemeClr val="dk1"/>
                </a:solidFill>
              </a:defRPr>
            </a:lvl4pPr>
            <a:lvl5pPr indent="-304800" lvl="4" marL="2286000" algn="l">
              <a:lnSpc>
                <a:spcPct val="100000"/>
              </a:lnSpc>
              <a:spcBef>
                <a:spcPts val="800"/>
              </a:spcBef>
              <a:spcAft>
                <a:spcPts val="0"/>
              </a:spcAft>
              <a:buSzPts val="1200"/>
              <a:buChar char="•"/>
              <a:defRPr sz="1200">
                <a:solidFill>
                  <a:schemeClr val="dk1"/>
                </a:solidFill>
              </a:defRPr>
            </a:lvl5pPr>
            <a:lvl6pPr indent="-304800" lvl="5" marL="2743200" algn="l">
              <a:lnSpc>
                <a:spcPct val="100000"/>
              </a:lnSpc>
              <a:spcBef>
                <a:spcPts val="800"/>
              </a:spcBef>
              <a:spcAft>
                <a:spcPts val="0"/>
              </a:spcAft>
              <a:buSzPts val="1200"/>
              <a:buChar char="•"/>
              <a:defRPr sz="1200"/>
            </a:lvl6pPr>
            <a:lvl7pPr indent="-304800" lvl="6" marL="3200400" algn="l">
              <a:lnSpc>
                <a:spcPct val="100000"/>
              </a:lnSpc>
              <a:spcBef>
                <a:spcPts val="800"/>
              </a:spcBef>
              <a:spcAft>
                <a:spcPts val="0"/>
              </a:spcAft>
              <a:buSzPts val="1200"/>
              <a:buChar char="•"/>
              <a:defRPr sz="1200"/>
            </a:lvl7pPr>
            <a:lvl8pPr indent="-304800" lvl="7" marL="3657600" algn="l">
              <a:lnSpc>
                <a:spcPct val="100000"/>
              </a:lnSpc>
              <a:spcBef>
                <a:spcPts val="800"/>
              </a:spcBef>
              <a:spcAft>
                <a:spcPts val="0"/>
              </a:spcAft>
              <a:buSzPts val="1200"/>
              <a:buChar char="•"/>
              <a:defRPr sz="1200"/>
            </a:lvl8pPr>
            <a:lvl9pPr indent="-304800" lvl="8" marL="4114800" algn="l">
              <a:lnSpc>
                <a:spcPct val="100000"/>
              </a:lnSpc>
              <a:spcBef>
                <a:spcPts val="800"/>
              </a:spcBef>
              <a:spcAft>
                <a:spcPts val="0"/>
              </a:spcAft>
              <a:buSzPts val="1200"/>
              <a:buChar char="•"/>
              <a:defRPr sz="1200"/>
            </a:lvl9pPr>
          </a:lstStyle>
          <a:p/>
        </p:txBody>
      </p:sp>
      <p:sp>
        <p:nvSpPr>
          <p:cNvPr id="111" name="Google Shape;111;p52"/>
          <p:cNvSpPr txBox="1"/>
          <p:nvPr>
            <p:ph idx="2" type="body"/>
          </p:nvPr>
        </p:nvSpPr>
        <p:spPr>
          <a:xfrm>
            <a:off x="836676" y="2662438"/>
            <a:ext cx="2846100" cy="1645500"/>
          </a:xfrm>
          <a:prstGeom prst="rect">
            <a:avLst/>
          </a:prstGeom>
          <a:noFill/>
          <a:ln>
            <a:noFill/>
          </a:ln>
        </p:spPr>
        <p:txBody>
          <a:bodyPr anchorCtr="1" anchor="t" bIns="34275" lIns="68575" spcFirstLastPara="1" rIns="68575" wrap="square" tIns="34275">
            <a:noAutofit/>
          </a:bodyPr>
          <a:lstStyle>
            <a:lvl1pPr indent="-228600" lvl="0" marL="457200" algn="ctr">
              <a:lnSpc>
                <a:spcPct val="100000"/>
              </a:lnSpc>
              <a:spcBef>
                <a:spcPts val="800"/>
              </a:spcBef>
              <a:spcAft>
                <a:spcPts val="0"/>
              </a:spcAft>
              <a:buSzPts val="1100"/>
              <a:buNone/>
              <a:defRPr sz="1100">
                <a:solidFill>
                  <a:srgbClr val="FFFFFF"/>
                </a:solidFill>
              </a:defRPr>
            </a:lvl1pPr>
            <a:lvl2pPr indent="-228600" lvl="1" marL="914400" algn="l">
              <a:lnSpc>
                <a:spcPct val="100000"/>
              </a:lnSpc>
              <a:spcBef>
                <a:spcPts val="800"/>
              </a:spcBef>
              <a:spcAft>
                <a:spcPts val="0"/>
              </a:spcAft>
              <a:buSzPts val="1100"/>
              <a:buNone/>
              <a:defRPr sz="1100"/>
            </a:lvl2pPr>
            <a:lvl3pPr indent="-228600" lvl="2" marL="1371600" algn="l">
              <a:lnSpc>
                <a:spcPct val="100000"/>
              </a:lnSpc>
              <a:spcBef>
                <a:spcPts val="800"/>
              </a:spcBef>
              <a:spcAft>
                <a:spcPts val="0"/>
              </a:spcAft>
              <a:buSzPts val="900"/>
              <a:buNone/>
              <a:defRPr sz="900"/>
            </a:lvl3pPr>
            <a:lvl4pPr indent="-228600" lvl="3" marL="1828800" algn="l">
              <a:lnSpc>
                <a:spcPct val="100000"/>
              </a:lnSpc>
              <a:spcBef>
                <a:spcPts val="800"/>
              </a:spcBef>
              <a:spcAft>
                <a:spcPts val="0"/>
              </a:spcAft>
              <a:buSzPts val="800"/>
              <a:buNone/>
              <a:defRPr sz="800"/>
            </a:lvl4pPr>
            <a:lvl5pPr indent="-228600" lvl="4" marL="2286000" algn="l">
              <a:lnSpc>
                <a:spcPct val="100000"/>
              </a:lnSpc>
              <a:spcBef>
                <a:spcPts val="800"/>
              </a:spcBef>
              <a:spcAft>
                <a:spcPts val="0"/>
              </a:spcAft>
              <a:buSzPts val="800"/>
              <a:buNone/>
              <a:defRPr sz="800"/>
            </a:lvl5pPr>
            <a:lvl6pPr indent="-228600" lvl="5" marL="2743200" algn="l">
              <a:lnSpc>
                <a:spcPct val="100000"/>
              </a:lnSpc>
              <a:spcBef>
                <a:spcPts val="800"/>
              </a:spcBef>
              <a:spcAft>
                <a:spcPts val="0"/>
              </a:spcAft>
              <a:buSzPts val="800"/>
              <a:buNone/>
              <a:defRPr sz="800"/>
            </a:lvl6pPr>
            <a:lvl7pPr indent="-228600" lvl="6" marL="3200400" algn="l">
              <a:lnSpc>
                <a:spcPct val="100000"/>
              </a:lnSpc>
              <a:spcBef>
                <a:spcPts val="800"/>
              </a:spcBef>
              <a:spcAft>
                <a:spcPts val="0"/>
              </a:spcAft>
              <a:buSzPts val="800"/>
              <a:buNone/>
              <a:defRPr sz="800"/>
            </a:lvl7pPr>
            <a:lvl8pPr indent="-228600" lvl="7" marL="3657600" algn="l">
              <a:lnSpc>
                <a:spcPct val="100000"/>
              </a:lnSpc>
              <a:spcBef>
                <a:spcPts val="800"/>
              </a:spcBef>
              <a:spcAft>
                <a:spcPts val="0"/>
              </a:spcAft>
              <a:buSzPts val="800"/>
              <a:buNone/>
              <a:defRPr sz="800"/>
            </a:lvl8pPr>
            <a:lvl9pPr indent="-228600" lvl="8" marL="4114800" algn="l">
              <a:lnSpc>
                <a:spcPct val="100000"/>
              </a:lnSpc>
              <a:spcBef>
                <a:spcPts val="800"/>
              </a:spcBef>
              <a:spcAft>
                <a:spcPts val="0"/>
              </a:spcAft>
              <a:buSzPts val="800"/>
              <a:buNone/>
              <a:defRPr sz="800"/>
            </a:lvl9pPr>
          </a:lstStyle>
          <a:p/>
        </p:txBody>
      </p:sp>
      <p:sp>
        <p:nvSpPr>
          <p:cNvPr id="112" name="Google Shape;112;p52"/>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3" name="Google Shape;113;p52"/>
          <p:cNvSpPr txBox="1"/>
          <p:nvPr>
            <p:ph idx="11" type="ftr"/>
          </p:nvPr>
        </p:nvSpPr>
        <p:spPr>
          <a:xfrm>
            <a:off x="603504" y="4677156"/>
            <a:ext cx="38436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4" name="Google Shape;114;p52"/>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 met bijschrift" type="picTx">
  <p:cSld name="PICTURE_WITH_CAPTION_TEXT">
    <p:spTree>
      <p:nvGrpSpPr>
        <p:cNvPr id="115" name="Shape 115"/>
        <p:cNvGrpSpPr/>
        <p:nvPr/>
      </p:nvGrpSpPr>
      <p:grpSpPr>
        <a:xfrm>
          <a:off x="0" y="0"/>
          <a:ext cx="0" cy="0"/>
          <a:chOff x="0" y="0"/>
          <a:chExt cx="0" cy="0"/>
        </a:xfrm>
      </p:grpSpPr>
      <p:sp>
        <p:nvSpPr>
          <p:cNvPr id="116" name="Google Shape;116;p53"/>
          <p:cNvSpPr/>
          <p:nvPr/>
        </p:nvSpPr>
        <p:spPr>
          <a:xfrm>
            <a:off x="0" y="0"/>
            <a:ext cx="4572000" cy="51435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7" name="Google Shape;117;p53"/>
          <p:cNvSpPr txBox="1"/>
          <p:nvPr>
            <p:ph type="title"/>
          </p:nvPr>
        </p:nvSpPr>
        <p:spPr>
          <a:xfrm>
            <a:off x="606392" y="1682871"/>
            <a:ext cx="3371100" cy="85080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37150" lIns="137150" spcFirstLastPara="1" rIns="137150" wrap="square" tIns="137150">
            <a:noAutofit/>
          </a:bodyPr>
          <a:lstStyle>
            <a:lvl1pPr lvl="0" algn="ctr">
              <a:lnSpc>
                <a:spcPct val="90000"/>
              </a:lnSpc>
              <a:spcBef>
                <a:spcPts val="0"/>
              </a:spcBef>
              <a:spcAft>
                <a:spcPts val="0"/>
              </a:spcAft>
              <a:buClr>
                <a:srgbClr val="262626"/>
              </a:buClr>
              <a:buSzPts val="1700"/>
              <a:buFont typeface="Gill Sans"/>
              <a:buNone/>
              <a:defRPr sz="1700">
                <a:solidFill>
                  <a:srgbClr val="26262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8" name="Google Shape;118;p53"/>
          <p:cNvSpPr/>
          <p:nvPr>
            <p:ph idx="2" type="pic"/>
          </p:nvPr>
        </p:nvSpPr>
        <p:spPr>
          <a:xfrm>
            <a:off x="4571999" y="0"/>
            <a:ext cx="4576500" cy="5143500"/>
          </a:xfrm>
          <a:prstGeom prst="rect">
            <a:avLst/>
          </a:prstGeom>
          <a:solidFill>
            <a:srgbClr val="BFBFBF"/>
          </a:solidFill>
          <a:ln>
            <a:noFill/>
          </a:ln>
        </p:spPr>
      </p:sp>
      <p:sp>
        <p:nvSpPr>
          <p:cNvPr id="119" name="Google Shape;119;p53"/>
          <p:cNvSpPr txBox="1"/>
          <p:nvPr>
            <p:ph idx="1" type="body"/>
          </p:nvPr>
        </p:nvSpPr>
        <p:spPr>
          <a:xfrm>
            <a:off x="836676" y="2662438"/>
            <a:ext cx="2846100" cy="1645500"/>
          </a:xfrm>
          <a:prstGeom prst="rect">
            <a:avLst/>
          </a:prstGeom>
          <a:noFill/>
          <a:ln>
            <a:noFill/>
          </a:ln>
        </p:spPr>
        <p:txBody>
          <a:bodyPr anchorCtr="1" anchor="t" bIns="34275" lIns="68575" spcFirstLastPara="1" rIns="68575" wrap="square" tIns="34275">
            <a:noAutofit/>
          </a:bodyPr>
          <a:lstStyle>
            <a:lvl1pPr indent="-228600" lvl="0" marL="457200" algn="ctr">
              <a:lnSpc>
                <a:spcPct val="100000"/>
              </a:lnSpc>
              <a:spcBef>
                <a:spcPts val="800"/>
              </a:spcBef>
              <a:spcAft>
                <a:spcPts val="0"/>
              </a:spcAft>
              <a:buSzPts val="1100"/>
              <a:buNone/>
              <a:defRPr sz="1100">
                <a:solidFill>
                  <a:srgbClr val="FFFFFF"/>
                </a:solidFill>
              </a:defRPr>
            </a:lvl1pPr>
            <a:lvl2pPr indent="-228600" lvl="1" marL="914400" algn="l">
              <a:lnSpc>
                <a:spcPct val="100000"/>
              </a:lnSpc>
              <a:spcBef>
                <a:spcPts val="800"/>
              </a:spcBef>
              <a:spcAft>
                <a:spcPts val="0"/>
              </a:spcAft>
              <a:buSzPts val="1100"/>
              <a:buNone/>
              <a:defRPr sz="1100"/>
            </a:lvl2pPr>
            <a:lvl3pPr indent="-228600" lvl="2" marL="1371600" algn="l">
              <a:lnSpc>
                <a:spcPct val="100000"/>
              </a:lnSpc>
              <a:spcBef>
                <a:spcPts val="800"/>
              </a:spcBef>
              <a:spcAft>
                <a:spcPts val="0"/>
              </a:spcAft>
              <a:buSzPts val="900"/>
              <a:buNone/>
              <a:defRPr sz="900"/>
            </a:lvl3pPr>
            <a:lvl4pPr indent="-228600" lvl="3" marL="1828800" algn="l">
              <a:lnSpc>
                <a:spcPct val="100000"/>
              </a:lnSpc>
              <a:spcBef>
                <a:spcPts val="800"/>
              </a:spcBef>
              <a:spcAft>
                <a:spcPts val="0"/>
              </a:spcAft>
              <a:buSzPts val="800"/>
              <a:buNone/>
              <a:defRPr sz="800"/>
            </a:lvl4pPr>
            <a:lvl5pPr indent="-228600" lvl="4" marL="2286000" algn="l">
              <a:lnSpc>
                <a:spcPct val="100000"/>
              </a:lnSpc>
              <a:spcBef>
                <a:spcPts val="800"/>
              </a:spcBef>
              <a:spcAft>
                <a:spcPts val="0"/>
              </a:spcAft>
              <a:buSzPts val="800"/>
              <a:buNone/>
              <a:defRPr sz="800"/>
            </a:lvl5pPr>
            <a:lvl6pPr indent="-228600" lvl="5" marL="2743200" algn="l">
              <a:lnSpc>
                <a:spcPct val="100000"/>
              </a:lnSpc>
              <a:spcBef>
                <a:spcPts val="800"/>
              </a:spcBef>
              <a:spcAft>
                <a:spcPts val="0"/>
              </a:spcAft>
              <a:buSzPts val="800"/>
              <a:buNone/>
              <a:defRPr sz="800"/>
            </a:lvl6pPr>
            <a:lvl7pPr indent="-228600" lvl="6" marL="3200400" algn="l">
              <a:lnSpc>
                <a:spcPct val="100000"/>
              </a:lnSpc>
              <a:spcBef>
                <a:spcPts val="800"/>
              </a:spcBef>
              <a:spcAft>
                <a:spcPts val="0"/>
              </a:spcAft>
              <a:buSzPts val="800"/>
              <a:buNone/>
              <a:defRPr sz="800"/>
            </a:lvl7pPr>
            <a:lvl8pPr indent="-228600" lvl="7" marL="3657600" algn="l">
              <a:lnSpc>
                <a:spcPct val="100000"/>
              </a:lnSpc>
              <a:spcBef>
                <a:spcPts val="800"/>
              </a:spcBef>
              <a:spcAft>
                <a:spcPts val="0"/>
              </a:spcAft>
              <a:buSzPts val="800"/>
              <a:buNone/>
              <a:defRPr sz="800"/>
            </a:lvl8pPr>
            <a:lvl9pPr indent="-228600" lvl="8" marL="4114800" algn="l">
              <a:lnSpc>
                <a:spcPct val="100000"/>
              </a:lnSpc>
              <a:spcBef>
                <a:spcPts val="800"/>
              </a:spcBef>
              <a:spcAft>
                <a:spcPts val="0"/>
              </a:spcAft>
              <a:buSzPts val="800"/>
              <a:buNone/>
              <a:defRPr sz="800"/>
            </a:lvl9pPr>
          </a:lstStyle>
          <a:p/>
        </p:txBody>
      </p:sp>
      <p:sp>
        <p:nvSpPr>
          <p:cNvPr id="120" name="Google Shape;120;p53"/>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1" name="Google Shape;121;p53"/>
          <p:cNvSpPr txBox="1"/>
          <p:nvPr>
            <p:ph idx="11" type="ftr"/>
          </p:nvPr>
        </p:nvSpPr>
        <p:spPr>
          <a:xfrm>
            <a:off x="603504" y="4677156"/>
            <a:ext cx="38436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2" name="Google Shape;122;p53"/>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verticale tekst" type="vertTx">
  <p:cSld name="VERTICAL_TEXT">
    <p:spTree>
      <p:nvGrpSpPr>
        <p:cNvPr id="123" name="Shape 123"/>
        <p:cNvGrpSpPr/>
        <p:nvPr/>
      </p:nvGrpSpPr>
      <p:grpSpPr>
        <a:xfrm>
          <a:off x="0" y="0"/>
          <a:ext cx="0" cy="0"/>
          <a:chOff x="0" y="0"/>
          <a:chExt cx="0" cy="0"/>
        </a:xfrm>
      </p:grpSpPr>
      <p:sp>
        <p:nvSpPr>
          <p:cNvPr id="124" name="Google Shape;124;p54"/>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Autofit/>
          </a:bodyPr>
          <a:lstStyle>
            <a:lvl1pPr lvl="0" algn="ctr">
              <a:lnSpc>
                <a:spcPct val="90000"/>
              </a:lnSpc>
              <a:spcBef>
                <a:spcPts val="0"/>
              </a:spcBef>
              <a:spcAft>
                <a:spcPts val="0"/>
              </a:spcAft>
              <a:buClr>
                <a:srgbClr val="262626"/>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5" name="Google Shape;125;p54"/>
          <p:cNvSpPr txBox="1"/>
          <p:nvPr>
            <p:ph idx="1" type="body"/>
          </p:nvPr>
        </p:nvSpPr>
        <p:spPr>
          <a:xfrm rot="5400000">
            <a:off x="3408799" y="243183"/>
            <a:ext cx="2326500" cy="57972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126" name="Google Shape;126;p54"/>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7" name="Google Shape;127;p54"/>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8" name="Google Shape;128;p54"/>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e titel en tekst" type="vertTitleAndTx">
  <p:cSld name="VERTICAL_TITLE_AND_VERTICAL_TEXT">
    <p:spTree>
      <p:nvGrpSpPr>
        <p:cNvPr id="129" name="Shape 129"/>
        <p:cNvGrpSpPr/>
        <p:nvPr/>
      </p:nvGrpSpPr>
      <p:grpSpPr>
        <a:xfrm>
          <a:off x="0" y="0"/>
          <a:ext cx="0" cy="0"/>
          <a:chOff x="0" y="0"/>
          <a:chExt cx="0" cy="0"/>
        </a:xfrm>
      </p:grpSpPr>
      <p:sp>
        <p:nvSpPr>
          <p:cNvPr id="130" name="Google Shape;130;p55"/>
          <p:cNvSpPr txBox="1"/>
          <p:nvPr>
            <p:ph type="title"/>
          </p:nvPr>
        </p:nvSpPr>
        <p:spPr>
          <a:xfrm rot="5400000">
            <a:off x="5107890" y="2084745"/>
            <a:ext cx="3737700" cy="9741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Autofit/>
          </a:bodyPr>
          <a:lstStyle>
            <a:lvl1pPr lvl="0" algn="ctr">
              <a:lnSpc>
                <a:spcPct val="90000"/>
              </a:lnSpc>
              <a:spcBef>
                <a:spcPts val="0"/>
              </a:spcBef>
              <a:spcAft>
                <a:spcPts val="0"/>
              </a:spcAft>
              <a:buClr>
                <a:srgbClr val="262626"/>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1" name="Google Shape;131;p55"/>
          <p:cNvSpPr txBox="1"/>
          <p:nvPr>
            <p:ph idx="1" type="body"/>
          </p:nvPr>
        </p:nvSpPr>
        <p:spPr>
          <a:xfrm rot="5400000">
            <a:off x="2128968" y="247395"/>
            <a:ext cx="3737700" cy="46488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132" name="Google Shape;132;p55"/>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3" name="Google Shape;133;p55"/>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4" name="Google Shape;134;p55"/>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8" name="Shape 18"/>
        <p:cNvGrpSpPr/>
        <p:nvPr/>
      </p:nvGrpSpPr>
      <p:grpSpPr>
        <a:xfrm>
          <a:off x="0" y="0"/>
          <a:ext cx="0" cy="0"/>
          <a:chOff x="0" y="0"/>
          <a:chExt cx="0" cy="0"/>
        </a:xfrm>
      </p:grpSpPr>
      <p:sp>
        <p:nvSpPr>
          <p:cNvPr id="19" name="Google Shape;19;p36"/>
          <p:cNvSpPr txBox="1"/>
          <p:nvPr>
            <p:ph type="title"/>
          </p:nvPr>
        </p:nvSpPr>
        <p:spPr>
          <a:xfrm>
            <a:off x="2802750" y="802500"/>
            <a:ext cx="3538500" cy="3538500"/>
          </a:xfrm>
          <a:prstGeom prst="rect">
            <a:avLst/>
          </a:prstGeom>
          <a:solidFill>
            <a:srgbClr val="FFFFFF"/>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20" name="Google Shape;20;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37"/>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23" name="Google Shape;23;p37"/>
          <p:cNvSpPr txBox="1"/>
          <p:nvPr>
            <p:ph idx="1" type="body"/>
          </p:nvPr>
        </p:nvSpPr>
        <p:spPr>
          <a:xfrm>
            <a:off x="311700" y="1228675"/>
            <a:ext cx="3999900" cy="334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37"/>
          <p:cNvSpPr txBox="1"/>
          <p:nvPr>
            <p:ph idx="2" type="body"/>
          </p:nvPr>
        </p:nvSpPr>
        <p:spPr>
          <a:xfrm>
            <a:off x="4832400" y="1228675"/>
            <a:ext cx="3999900" cy="334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5" name="Google Shape;25;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38"/>
          <p:cNvSpPr txBox="1"/>
          <p:nvPr>
            <p:ph type="title"/>
          </p:nvPr>
        </p:nvSpPr>
        <p:spPr>
          <a:xfrm>
            <a:off x="304800" y="309350"/>
            <a:ext cx="8537700" cy="748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28" name="Google Shape;28;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3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000"/>
              <a:buNone/>
              <a:defRPr sz="3000">
                <a:highlight>
                  <a:schemeClr val="dk1"/>
                </a:highlight>
              </a:defRPr>
            </a:lvl1pPr>
            <a:lvl2pPr lvl="1" algn="l">
              <a:lnSpc>
                <a:spcPct val="100000"/>
              </a:lnSpc>
              <a:spcBef>
                <a:spcPts val="0"/>
              </a:spcBef>
              <a:spcAft>
                <a:spcPts val="0"/>
              </a:spcAft>
              <a:buSzPts val="3000"/>
              <a:buNone/>
              <a:defRPr sz="3000">
                <a:highlight>
                  <a:schemeClr val="dk1"/>
                </a:highlight>
              </a:defRPr>
            </a:lvl2pPr>
            <a:lvl3pPr lvl="2" algn="l">
              <a:lnSpc>
                <a:spcPct val="100000"/>
              </a:lnSpc>
              <a:spcBef>
                <a:spcPts val="0"/>
              </a:spcBef>
              <a:spcAft>
                <a:spcPts val="0"/>
              </a:spcAft>
              <a:buSzPts val="3000"/>
              <a:buNone/>
              <a:defRPr sz="3000">
                <a:highlight>
                  <a:schemeClr val="dk1"/>
                </a:highlight>
              </a:defRPr>
            </a:lvl3pPr>
            <a:lvl4pPr lvl="3" algn="l">
              <a:lnSpc>
                <a:spcPct val="100000"/>
              </a:lnSpc>
              <a:spcBef>
                <a:spcPts val="0"/>
              </a:spcBef>
              <a:spcAft>
                <a:spcPts val="0"/>
              </a:spcAft>
              <a:buSzPts val="3000"/>
              <a:buNone/>
              <a:defRPr sz="3000">
                <a:highlight>
                  <a:schemeClr val="dk1"/>
                </a:highlight>
              </a:defRPr>
            </a:lvl4pPr>
            <a:lvl5pPr lvl="4" algn="l">
              <a:lnSpc>
                <a:spcPct val="100000"/>
              </a:lnSpc>
              <a:spcBef>
                <a:spcPts val="0"/>
              </a:spcBef>
              <a:spcAft>
                <a:spcPts val="0"/>
              </a:spcAft>
              <a:buSzPts val="3000"/>
              <a:buNone/>
              <a:defRPr sz="3000">
                <a:highlight>
                  <a:schemeClr val="dk1"/>
                </a:highlight>
              </a:defRPr>
            </a:lvl5pPr>
            <a:lvl6pPr lvl="5" algn="l">
              <a:lnSpc>
                <a:spcPct val="100000"/>
              </a:lnSpc>
              <a:spcBef>
                <a:spcPts val="0"/>
              </a:spcBef>
              <a:spcAft>
                <a:spcPts val="0"/>
              </a:spcAft>
              <a:buSzPts val="3000"/>
              <a:buNone/>
              <a:defRPr sz="3000">
                <a:highlight>
                  <a:schemeClr val="dk1"/>
                </a:highlight>
              </a:defRPr>
            </a:lvl6pPr>
            <a:lvl7pPr lvl="6" algn="l">
              <a:lnSpc>
                <a:spcPct val="100000"/>
              </a:lnSpc>
              <a:spcBef>
                <a:spcPts val="0"/>
              </a:spcBef>
              <a:spcAft>
                <a:spcPts val="0"/>
              </a:spcAft>
              <a:buSzPts val="3000"/>
              <a:buNone/>
              <a:defRPr sz="3000">
                <a:highlight>
                  <a:schemeClr val="dk1"/>
                </a:highlight>
              </a:defRPr>
            </a:lvl7pPr>
            <a:lvl8pPr lvl="7" algn="l">
              <a:lnSpc>
                <a:spcPct val="100000"/>
              </a:lnSpc>
              <a:spcBef>
                <a:spcPts val="0"/>
              </a:spcBef>
              <a:spcAft>
                <a:spcPts val="0"/>
              </a:spcAft>
              <a:buSzPts val="3000"/>
              <a:buNone/>
              <a:defRPr sz="3000">
                <a:highlight>
                  <a:schemeClr val="dk1"/>
                </a:highlight>
              </a:defRPr>
            </a:lvl8pPr>
            <a:lvl9pPr lvl="8" algn="l">
              <a:lnSpc>
                <a:spcPct val="100000"/>
              </a:lnSpc>
              <a:spcBef>
                <a:spcPts val="0"/>
              </a:spcBef>
              <a:spcAft>
                <a:spcPts val="0"/>
              </a:spcAft>
              <a:buSzPts val="3000"/>
              <a:buNone/>
              <a:defRPr sz="3000">
                <a:highlight>
                  <a:schemeClr val="dk1"/>
                </a:highlight>
              </a:defRPr>
            </a:lvl9pPr>
          </a:lstStyle>
          <a:p/>
        </p:txBody>
      </p:sp>
      <p:sp>
        <p:nvSpPr>
          <p:cNvPr id="31" name="Google Shape;31;p3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2" name="Google Shape;32;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40"/>
          <p:cNvSpPr txBox="1"/>
          <p:nvPr>
            <p:ph type="title"/>
          </p:nvPr>
        </p:nvSpPr>
        <p:spPr>
          <a:xfrm>
            <a:off x="490250" y="526350"/>
            <a:ext cx="56187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6000"/>
              <a:buNone/>
              <a:defRPr sz="6000">
                <a:solidFill>
                  <a:schemeClr val="lt1"/>
                </a:solidFill>
              </a:defRPr>
            </a:lvl1pPr>
            <a:lvl2pPr lvl="1" algn="l">
              <a:lnSpc>
                <a:spcPct val="100000"/>
              </a:lnSpc>
              <a:spcBef>
                <a:spcPts val="0"/>
              </a:spcBef>
              <a:spcAft>
                <a:spcPts val="0"/>
              </a:spcAft>
              <a:buClr>
                <a:schemeClr val="lt1"/>
              </a:buClr>
              <a:buSzPts val="6000"/>
              <a:buNone/>
              <a:defRPr sz="6000">
                <a:solidFill>
                  <a:schemeClr val="lt1"/>
                </a:solidFill>
              </a:defRPr>
            </a:lvl2pPr>
            <a:lvl3pPr lvl="2" algn="l">
              <a:lnSpc>
                <a:spcPct val="100000"/>
              </a:lnSpc>
              <a:spcBef>
                <a:spcPts val="0"/>
              </a:spcBef>
              <a:spcAft>
                <a:spcPts val="0"/>
              </a:spcAft>
              <a:buClr>
                <a:schemeClr val="lt1"/>
              </a:buClr>
              <a:buSzPts val="6000"/>
              <a:buNone/>
              <a:defRPr sz="6000">
                <a:solidFill>
                  <a:schemeClr val="lt1"/>
                </a:solidFill>
              </a:defRPr>
            </a:lvl3pPr>
            <a:lvl4pPr lvl="3" algn="l">
              <a:lnSpc>
                <a:spcPct val="100000"/>
              </a:lnSpc>
              <a:spcBef>
                <a:spcPts val="0"/>
              </a:spcBef>
              <a:spcAft>
                <a:spcPts val="0"/>
              </a:spcAft>
              <a:buClr>
                <a:schemeClr val="lt1"/>
              </a:buClr>
              <a:buSzPts val="6000"/>
              <a:buNone/>
              <a:defRPr sz="6000">
                <a:solidFill>
                  <a:schemeClr val="lt1"/>
                </a:solidFill>
              </a:defRPr>
            </a:lvl4pPr>
            <a:lvl5pPr lvl="4" algn="l">
              <a:lnSpc>
                <a:spcPct val="100000"/>
              </a:lnSpc>
              <a:spcBef>
                <a:spcPts val="0"/>
              </a:spcBef>
              <a:spcAft>
                <a:spcPts val="0"/>
              </a:spcAft>
              <a:buClr>
                <a:schemeClr val="lt1"/>
              </a:buClr>
              <a:buSzPts val="6000"/>
              <a:buNone/>
              <a:defRPr sz="6000">
                <a:solidFill>
                  <a:schemeClr val="lt1"/>
                </a:solidFill>
              </a:defRPr>
            </a:lvl5pPr>
            <a:lvl6pPr lvl="5" algn="l">
              <a:lnSpc>
                <a:spcPct val="100000"/>
              </a:lnSpc>
              <a:spcBef>
                <a:spcPts val="0"/>
              </a:spcBef>
              <a:spcAft>
                <a:spcPts val="0"/>
              </a:spcAft>
              <a:buClr>
                <a:schemeClr val="lt1"/>
              </a:buClr>
              <a:buSzPts val="6000"/>
              <a:buNone/>
              <a:defRPr sz="6000">
                <a:solidFill>
                  <a:schemeClr val="lt1"/>
                </a:solidFill>
              </a:defRPr>
            </a:lvl6pPr>
            <a:lvl7pPr lvl="6" algn="l">
              <a:lnSpc>
                <a:spcPct val="100000"/>
              </a:lnSpc>
              <a:spcBef>
                <a:spcPts val="0"/>
              </a:spcBef>
              <a:spcAft>
                <a:spcPts val="0"/>
              </a:spcAft>
              <a:buClr>
                <a:schemeClr val="lt1"/>
              </a:buClr>
              <a:buSzPts val="6000"/>
              <a:buNone/>
              <a:defRPr sz="6000">
                <a:solidFill>
                  <a:schemeClr val="lt1"/>
                </a:solidFill>
              </a:defRPr>
            </a:lvl7pPr>
            <a:lvl8pPr lvl="7" algn="l">
              <a:lnSpc>
                <a:spcPct val="100000"/>
              </a:lnSpc>
              <a:spcBef>
                <a:spcPts val="0"/>
              </a:spcBef>
              <a:spcAft>
                <a:spcPts val="0"/>
              </a:spcAft>
              <a:buClr>
                <a:schemeClr val="lt1"/>
              </a:buClr>
              <a:buSzPts val="6000"/>
              <a:buNone/>
              <a:defRPr sz="6000">
                <a:solidFill>
                  <a:schemeClr val="lt1"/>
                </a:solidFill>
              </a:defRPr>
            </a:lvl8pPr>
            <a:lvl9pPr lvl="8" algn="l">
              <a:lnSpc>
                <a:spcPct val="100000"/>
              </a:lnSpc>
              <a:spcBef>
                <a:spcPts val="0"/>
              </a:spcBef>
              <a:spcAft>
                <a:spcPts val="0"/>
              </a:spcAft>
              <a:buClr>
                <a:schemeClr val="lt1"/>
              </a:buClr>
              <a:buSzPts val="6000"/>
              <a:buNone/>
              <a:defRPr sz="6000">
                <a:solidFill>
                  <a:schemeClr val="lt1"/>
                </a:solidFill>
              </a:defRPr>
            </a:lvl9pPr>
          </a:lstStyle>
          <a:p/>
        </p:txBody>
      </p:sp>
      <p:sp>
        <p:nvSpPr>
          <p:cNvPr id="35" name="Google Shape;35;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41"/>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8" name="Google Shape;38;p41"/>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41"/>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40" name="Google Shape;40;p41"/>
          <p:cNvSpPr txBox="1"/>
          <p:nvPr>
            <p:ph idx="1" type="subTitle"/>
          </p:nvPr>
        </p:nvSpPr>
        <p:spPr>
          <a:xfrm>
            <a:off x="265500" y="2845223"/>
            <a:ext cx="4045200" cy="134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41"/>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accent1"/>
              </a:buClr>
              <a:buSzPts val="1800"/>
              <a:buChar char="●"/>
              <a:defRPr>
                <a:solidFill>
                  <a:schemeClr val="accent1"/>
                </a:solidFill>
                <a:highlight>
                  <a:schemeClr val="lt1"/>
                </a:highlight>
              </a:defRPr>
            </a:lvl1pPr>
            <a:lvl2pPr indent="-317500" lvl="1" marL="914400" algn="l">
              <a:lnSpc>
                <a:spcPct val="115000"/>
              </a:lnSpc>
              <a:spcBef>
                <a:spcPts val="1600"/>
              </a:spcBef>
              <a:spcAft>
                <a:spcPts val="0"/>
              </a:spcAft>
              <a:buClr>
                <a:schemeClr val="accent1"/>
              </a:buClr>
              <a:buSzPts val="1400"/>
              <a:buChar char="○"/>
              <a:defRPr>
                <a:solidFill>
                  <a:schemeClr val="accent1"/>
                </a:solidFill>
                <a:highlight>
                  <a:schemeClr val="lt1"/>
                </a:highlight>
              </a:defRPr>
            </a:lvl2pPr>
            <a:lvl3pPr indent="-317500" lvl="2" marL="1371600" algn="l">
              <a:lnSpc>
                <a:spcPct val="115000"/>
              </a:lnSpc>
              <a:spcBef>
                <a:spcPts val="1600"/>
              </a:spcBef>
              <a:spcAft>
                <a:spcPts val="0"/>
              </a:spcAft>
              <a:buClr>
                <a:schemeClr val="accent1"/>
              </a:buClr>
              <a:buSzPts val="1400"/>
              <a:buChar char="■"/>
              <a:defRPr>
                <a:solidFill>
                  <a:schemeClr val="accent1"/>
                </a:solidFill>
                <a:highlight>
                  <a:schemeClr val="lt1"/>
                </a:highlight>
              </a:defRPr>
            </a:lvl3pPr>
            <a:lvl4pPr indent="-317500" lvl="3" marL="1828800" algn="l">
              <a:lnSpc>
                <a:spcPct val="115000"/>
              </a:lnSpc>
              <a:spcBef>
                <a:spcPts val="1600"/>
              </a:spcBef>
              <a:spcAft>
                <a:spcPts val="0"/>
              </a:spcAft>
              <a:buClr>
                <a:schemeClr val="accent1"/>
              </a:buClr>
              <a:buSzPts val="1400"/>
              <a:buChar char="●"/>
              <a:defRPr>
                <a:solidFill>
                  <a:schemeClr val="accent1"/>
                </a:solidFill>
                <a:highlight>
                  <a:schemeClr val="lt1"/>
                </a:highlight>
              </a:defRPr>
            </a:lvl4pPr>
            <a:lvl5pPr indent="-317500" lvl="4" marL="2286000" algn="l">
              <a:lnSpc>
                <a:spcPct val="115000"/>
              </a:lnSpc>
              <a:spcBef>
                <a:spcPts val="1600"/>
              </a:spcBef>
              <a:spcAft>
                <a:spcPts val="0"/>
              </a:spcAft>
              <a:buClr>
                <a:schemeClr val="accent1"/>
              </a:buClr>
              <a:buSzPts val="1400"/>
              <a:buChar char="○"/>
              <a:defRPr>
                <a:solidFill>
                  <a:schemeClr val="accent1"/>
                </a:solidFill>
                <a:highlight>
                  <a:schemeClr val="lt1"/>
                </a:highlight>
              </a:defRPr>
            </a:lvl5pPr>
            <a:lvl6pPr indent="-317500" lvl="5" marL="2743200" algn="l">
              <a:lnSpc>
                <a:spcPct val="115000"/>
              </a:lnSpc>
              <a:spcBef>
                <a:spcPts val="1600"/>
              </a:spcBef>
              <a:spcAft>
                <a:spcPts val="0"/>
              </a:spcAft>
              <a:buClr>
                <a:schemeClr val="accent1"/>
              </a:buClr>
              <a:buSzPts val="1400"/>
              <a:buChar char="■"/>
              <a:defRPr>
                <a:solidFill>
                  <a:schemeClr val="accent1"/>
                </a:solidFill>
                <a:highlight>
                  <a:schemeClr val="lt1"/>
                </a:highlight>
              </a:defRPr>
            </a:lvl6pPr>
            <a:lvl7pPr indent="-317500" lvl="6" marL="3200400" algn="l">
              <a:lnSpc>
                <a:spcPct val="115000"/>
              </a:lnSpc>
              <a:spcBef>
                <a:spcPts val="1600"/>
              </a:spcBef>
              <a:spcAft>
                <a:spcPts val="0"/>
              </a:spcAft>
              <a:buClr>
                <a:schemeClr val="accent1"/>
              </a:buClr>
              <a:buSzPts val="1400"/>
              <a:buChar char="●"/>
              <a:defRPr>
                <a:solidFill>
                  <a:schemeClr val="accent1"/>
                </a:solidFill>
                <a:highlight>
                  <a:schemeClr val="lt1"/>
                </a:highlight>
              </a:defRPr>
            </a:lvl7pPr>
            <a:lvl8pPr indent="-317500" lvl="7" marL="3657600" algn="l">
              <a:lnSpc>
                <a:spcPct val="115000"/>
              </a:lnSpc>
              <a:spcBef>
                <a:spcPts val="1600"/>
              </a:spcBef>
              <a:spcAft>
                <a:spcPts val="0"/>
              </a:spcAft>
              <a:buClr>
                <a:schemeClr val="accent1"/>
              </a:buClr>
              <a:buSzPts val="1400"/>
              <a:buChar char="○"/>
              <a:defRPr>
                <a:solidFill>
                  <a:schemeClr val="accent1"/>
                </a:solidFill>
                <a:highlight>
                  <a:schemeClr val="lt1"/>
                </a:highlight>
              </a:defRPr>
            </a:lvl8pPr>
            <a:lvl9pPr indent="-317500" lvl="8" marL="4114800" algn="l">
              <a:lnSpc>
                <a:spcPct val="115000"/>
              </a:lnSpc>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2" name="Google Shape;42;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42"/>
          <p:cNvSpPr txBox="1"/>
          <p:nvPr>
            <p:ph idx="1" type="body"/>
          </p:nvPr>
        </p:nvSpPr>
        <p:spPr>
          <a:xfrm>
            <a:off x="319500" y="4230575"/>
            <a:ext cx="5998800" cy="5988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3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1pPr>
            <a:lvl2pPr lvl="1"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2pPr>
            <a:lvl3pPr lvl="2"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3pPr>
            <a:lvl4pPr lvl="3"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4pPr>
            <a:lvl5pPr lvl="4"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5pPr>
            <a:lvl6pPr lvl="5"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6pPr>
            <a:lvl7pPr lvl="6"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7pPr>
            <a:lvl8pPr lvl="7"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8pPr>
            <a:lvl9pPr lvl="8"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9pPr>
          </a:lstStyle>
          <a:p/>
        </p:txBody>
      </p:sp>
      <p:sp>
        <p:nvSpPr>
          <p:cNvPr id="7" name="Google Shape;7;p3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Source Code Pro"/>
              <a:buChar char="●"/>
              <a:defRPr b="0" i="0" sz="1800" u="none" cap="none" strike="noStrike">
                <a:solidFill>
                  <a:schemeClr val="dk2"/>
                </a:solidFill>
                <a:latin typeface="Source Code Pro"/>
                <a:ea typeface="Source Code Pro"/>
                <a:cs typeface="Source Code Pro"/>
                <a:sym typeface="Source Code Pro"/>
              </a:defRPr>
            </a:lvl1pPr>
            <a:lvl2pPr indent="-317500" lvl="1" marL="9144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2pPr>
            <a:lvl3pPr indent="-317500" lvl="2" marL="13716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3pPr>
            <a:lvl4pPr indent="-317500" lvl="3" marL="18288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4pPr>
            <a:lvl5pPr indent="-317500" lvl="4" marL="22860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5pPr>
            <a:lvl6pPr indent="-317500" lvl="5" marL="27432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6pPr>
            <a:lvl7pPr indent="-317500" lvl="6" marL="32004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7pPr>
            <a:lvl8pPr indent="-317500" lvl="7" marL="36576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8pPr>
            <a:lvl9pPr indent="-317500" lvl="8" marL="4114800" marR="0" rtl="0" algn="l">
              <a:lnSpc>
                <a:spcPct val="115000"/>
              </a:lnSpc>
              <a:spcBef>
                <a:spcPts val="1600"/>
              </a:spcBef>
              <a:spcAft>
                <a:spcPts val="160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9pPr>
          </a:lstStyle>
          <a:p/>
        </p:txBody>
      </p:sp>
      <p:sp>
        <p:nvSpPr>
          <p:cNvPr id="8" name="Google Shape;8;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58" name="Shape 58"/>
        <p:cNvGrpSpPr/>
        <p:nvPr/>
      </p:nvGrpSpPr>
      <p:grpSpPr>
        <a:xfrm>
          <a:off x="0" y="0"/>
          <a:ext cx="0" cy="0"/>
          <a:chOff x="0" y="0"/>
          <a:chExt cx="0" cy="0"/>
        </a:xfrm>
      </p:grpSpPr>
      <p:sp>
        <p:nvSpPr>
          <p:cNvPr id="59" name="Google Shape;59;p34"/>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Autofit/>
          </a:bodyPr>
          <a:lstStyle>
            <a:lvl1pPr lvl="0" marR="0" rtl="0" algn="ctr">
              <a:lnSpc>
                <a:spcPct val="90000"/>
              </a:lnSpc>
              <a:spcBef>
                <a:spcPts val="0"/>
              </a:spcBef>
              <a:spcAft>
                <a:spcPts val="0"/>
              </a:spcAft>
              <a:buClr>
                <a:srgbClr val="262626"/>
              </a:buClr>
              <a:buSzPts val="2100"/>
              <a:buFont typeface="Gill Sans"/>
              <a:buNone/>
              <a:defRPr b="0" i="0" sz="2100" u="none" cap="none" strike="noStrike">
                <a:solidFill>
                  <a:srgbClr val="262626"/>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0" name="Google Shape;60;p34"/>
          <p:cNvSpPr txBox="1"/>
          <p:nvPr>
            <p:ph idx="1" type="body"/>
          </p:nvPr>
        </p:nvSpPr>
        <p:spPr>
          <a:xfrm>
            <a:off x="1673352" y="1978533"/>
            <a:ext cx="5797500" cy="2326500"/>
          </a:xfrm>
          <a:prstGeom prst="rect">
            <a:avLst/>
          </a:prstGeom>
          <a:noFill/>
          <a:ln>
            <a:noFill/>
          </a:ln>
        </p:spPr>
        <p:txBody>
          <a:bodyPr anchorCtr="0" anchor="t" bIns="34275" lIns="68575" spcFirstLastPara="1" rIns="68575" wrap="square" tIns="34275">
            <a:noAutofit/>
          </a:bodyPr>
          <a:lstStyle>
            <a:lvl1pPr indent="-317500" lvl="0" marL="457200" marR="0" rtl="0" algn="l">
              <a:lnSpc>
                <a:spcPct val="100000"/>
              </a:lnSpc>
              <a:spcBef>
                <a:spcPts val="800"/>
              </a:spcBef>
              <a:spcAft>
                <a:spcPts val="0"/>
              </a:spcAft>
              <a:buClr>
                <a:schemeClr val="accent2"/>
              </a:buClr>
              <a:buSzPts val="1400"/>
              <a:buFont typeface="Arial"/>
              <a:buChar char="•"/>
              <a:defRPr b="0" i="0" sz="1400" u="none" cap="none" strike="noStrike">
                <a:solidFill>
                  <a:srgbClr val="262626"/>
                </a:solidFill>
                <a:latin typeface="Gill Sans"/>
                <a:ea typeface="Gill Sans"/>
                <a:cs typeface="Gill Sans"/>
                <a:sym typeface="Gill Sans"/>
              </a:defRPr>
            </a:lvl1pPr>
            <a:lvl2pPr indent="-304800" lvl="1" marL="914400" marR="0" rtl="0" algn="l">
              <a:lnSpc>
                <a:spcPct val="100000"/>
              </a:lnSpc>
              <a:spcBef>
                <a:spcPts val="800"/>
              </a:spcBef>
              <a:spcAft>
                <a:spcPts val="0"/>
              </a:spcAft>
              <a:buClr>
                <a:schemeClr val="accent2"/>
              </a:buClr>
              <a:buSzPts val="1200"/>
              <a:buFont typeface="Arial"/>
              <a:buChar char="•"/>
              <a:defRPr b="0" i="0" sz="1200" u="none" cap="none" strike="noStrike">
                <a:solidFill>
                  <a:srgbClr val="262626"/>
                </a:solidFill>
                <a:latin typeface="Gill Sans"/>
                <a:ea typeface="Gill Sans"/>
                <a:cs typeface="Gill Sans"/>
                <a:sym typeface="Gill Sans"/>
              </a:defRPr>
            </a:lvl2pPr>
            <a:lvl3pPr indent="-304800" lvl="2" marL="1371600" marR="0" rtl="0" algn="l">
              <a:lnSpc>
                <a:spcPct val="100000"/>
              </a:lnSpc>
              <a:spcBef>
                <a:spcPts val="800"/>
              </a:spcBef>
              <a:spcAft>
                <a:spcPts val="0"/>
              </a:spcAft>
              <a:buClr>
                <a:schemeClr val="accent2"/>
              </a:buClr>
              <a:buSzPts val="1200"/>
              <a:buFont typeface="Arial"/>
              <a:buChar char="•"/>
              <a:defRPr b="0" i="0" sz="1200" u="none" cap="none" strike="noStrike">
                <a:solidFill>
                  <a:srgbClr val="262626"/>
                </a:solidFill>
                <a:latin typeface="Gill Sans"/>
                <a:ea typeface="Gill Sans"/>
                <a:cs typeface="Gill Sans"/>
                <a:sym typeface="Gill Sans"/>
              </a:defRPr>
            </a:lvl3pPr>
            <a:lvl4pPr indent="-304800" lvl="3" marL="1828800" marR="0" rtl="0" algn="l">
              <a:lnSpc>
                <a:spcPct val="100000"/>
              </a:lnSpc>
              <a:spcBef>
                <a:spcPts val="800"/>
              </a:spcBef>
              <a:spcAft>
                <a:spcPts val="0"/>
              </a:spcAft>
              <a:buClr>
                <a:schemeClr val="accent2"/>
              </a:buClr>
              <a:buSzPts val="1200"/>
              <a:buFont typeface="Arial"/>
              <a:buChar char="•"/>
              <a:defRPr b="0" i="0" sz="1200" u="none" cap="none" strike="noStrike">
                <a:solidFill>
                  <a:srgbClr val="262626"/>
                </a:solidFill>
                <a:latin typeface="Gill Sans"/>
                <a:ea typeface="Gill Sans"/>
                <a:cs typeface="Gill Sans"/>
                <a:sym typeface="Gill Sans"/>
              </a:defRPr>
            </a:lvl4pPr>
            <a:lvl5pPr indent="-304800" lvl="4" marL="2286000" marR="0" rtl="0" algn="l">
              <a:lnSpc>
                <a:spcPct val="100000"/>
              </a:lnSpc>
              <a:spcBef>
                <a:spcPts val="800"/>
              </a:spcBef>
              <a:spcAft>
                <a:spcPts val="0"/>
              </a:spcAft>
              <a:buClr>
                <a:schemeClr val="accent2"/>
              </a:buClr>
              <a:buSzPts val="1200"/>
              <a:buFont typeface="Arial"/>
              <a:buChar char="•"/>
              <a:defRPr b="0" i="0" sz="1200" u="none" cap="none" strike="noStrike">
                <a:solidFill>
                  <a:srgbClr val="262626"/>
                </a:solidFill>
                <a:latin typeface="Gill Sans"/>
                <a:ea typeface="Gill Sans"/>
                <a:cs typeface="Gill Sans"/>
                <a:sym typeface="Gill Sans"/>
              </a:defRPr>
            </a:lvl5pPr>
            <a:lvl6pPr indent="-304800" lvl="5" marL="2743200" marR="0" rtl="0" algn="l">
              <a:lnSpc>
                <a:spcPct val="100000"/>
              </a:lnSpc>
              <a:spcBef>
                <a:spcPts val="800"/>
              </a:spcBef>
              <a:spcAft>
                <a:spcPts val="0"/>
              </a:spcAft>
              <a:buClr>
                <a:schemeClr val="accent2"/>
              </a:buClr>
              <a:buSzPts val="1200"/>
              <a:buFont typeface="Arial"/>
              <a:buChar char="•"/>
              <a:defRPr b="0" i="0" sz="1200" u="none" cap="none" strike="noStrike">
                <a:solidFill>
                  <a:schemeClr val="dk1"/>
                </a:solidFill>
                <a:latin typeface="Gill Sans"/>
                <a:ea typeface="Gill Sans"/>
                <a:cs typeface="Gill Sans"/>
                <a:sym typeface="Gill Sans"/>
              </a:defRPr>
            </a:lvl6pPr>
            <a:lvl7pPr indent="-304800" lvl="6" marL="3200400" marR="0" rtl="0" algn="l">
              <a:lnSpc>
                <a:spcPct val="100000"/>
              </a:lnSpc>
              <a:spcBef>
                <a:spcPts val="800"/>
              </a:spcBef>
              <a:spcAft>
                <a:spcPts val="0"/>
              </a:spcAft>
              <a:buClr>
                <a:schemeClr val="accent2"/>
              </a:buClr>
              <a:buSzPts val="1200"/>
              <a:buFont typeface="Arial"/>
              <a:buChar char="•"/>
              <a:defRPr b="0" i="0" sz="1200" u="none" cap="none" strike="noStrike">
                <a:solidFill>
                  <a:schemeClr val="dk1"/>
                </a:solidFill>
                <a:latin typeface="Gill Sans"/>
                <a:ea typeface="Gill Sans"/>
                <a:cs typeface="Gill Sans"/>
                <a:sym typeface="Gill Sans"/>
              </a:defRPr>
            </a:lvl7pPr>
            <a:lvl8pPr indent="-304800" lvl="7" marL="3657600" marR="0" rtl="0" algn="l">
              <a:lnSpc>
                <a:spcPct val="100000"/>
              </a:lnSpc>
              <a:spcBef>
                <a:spcPts val="800"/>
              </a:spcBef>
              <a:spcAft>
                <a:spcPts val="0"/>
              </a:spcAft>
              <a:buClr>
                <a:schemeClr val="accent2"/>
              </a:buClr>
              <a:buSzPts val="1200"/>
              <a:buFont typeface="Arial"/>
              <a:buChar char="•"/>
              <a:defRPr b="0" i="0" sz="1200" u="none" cap="none" strike="noStrike">
                <a:solidFill>
                  <a:schemeClr val="dk1"/>
                </a:solidFill>
                <a:latin typeface="Gill Sans"/>
                <a:ea typeface="Gill Sans"/>
                <a:cs typeface="Gill Sans"/>
                <a:sym typeface="Gill Sans"/>
              </a:defRPr>
            </a:lvl8pPr>
            <a:lvl9pPr indent="-304800" lvl="8" marL="4114800" marR="0" rtl="0" algn="l">
              <a:lnSpc>
                <a:spcPct val="100000"/>
              </a:lnSpc>
              <a:spcBef>
                <a:spcPts val="800"/>
              </a:spcBef>
              <a:spcAft>
                <a:spcPts val="0"/>
              </a:spcAft>
              <a:buClr>
                <a:schemeClr val="accent2"/>
              </a:buClr>
              <a:buSzPts val="1200"/>
              <a:buFont typeface="Arial"/>
              <a:buChar char="•"/>
              <a:defRPr b="0" i="0" sz="1200" u="none" cap="none" strike="noStrike">
                <a:solidFill>
                  <a:schemeClr val="dk1"/>
                </a:solidFill>
                <a:latin typeface="Gill Sans"/>
                <a:ea typeface="Gill Sans"/>
                <a:cs typeface="Gill Sans"/>
                <a:sym typeface="Gill Sans"/>
              </a:defRPr>
            </a:lvl9pPr>
          </a:lstStyle>
          <a:p/>
        </p:txBody>
      </p:sp>
      <p:sp>
        <p:nvSpPr>
          <p:cNvPr id="61" name="Google Shape;61;p34"/>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800" u="none" cap="none" strike="noStrike">
                <a:solidFill>
                  <a:schemeClr val="dk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9pPr>
          </a:lstStyle>
          <a:p/>
        </p:txBody>
      </p:sp>
      <p:sp>
        <p:nvSpPr>
          <p:cNvPr id="62" name="Google Shape;62;p34"/>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800" u="none" cap="none" strike="noStrike">
                <a:solidFill>
                  <a:schemeClr val="dk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9pPr>
          </a:lstStyle>
          <a:p/>
        </p:txBody>
      </p:sp>
      <p:sp>
        <p:nvSpPr>
          <p:cNvPr id="63" name="Google Shape;63;p34"/>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7.jpg"/><Relationship Id="rId5"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colt-cambodia.us12.list-manage.com/track/click?u=90cc959b19ded70754a09b976&amp;id=2b91dec479&amp;e=57fcd7bf6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5.png"/><Relationship Id="rId8" Type="http://schemas.openxmlformats.org/officeDocument/2006/relationships/image" Target="../media/image2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9.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mailto:info@colt-cambodia.org" TargetMode="External"/><Relationship Id="rId4" Type="http://schemas.openxmlformats.org/officeDocument/2006/relationships/hyperlink" Target="mailto:info@colt-cambodia.org" TargetMode="External"/><Relationship Id="rId9" Type="http://schemas.openxmlformats.org/officeDocument/2006/relationships/image" Target="../media/image5.png"/><Relationship Id="rId5" Type="http://schemas.openxmlformats.org/officeDocument/2006/relationships/hyperlink" Target="mailto:tineke@colt-cambodia.org" TargetMode="External"/><Relationship Id="rId6" Type="http://schemas.openxmlformats.org/officeDocument/2006/relationships/hyperlink" Target="mailto:noach@colt-cambodia.org" TargetMode="External"/><Relationship Id="rId7" Type="http://schemas.openxmlformats.org/officeDocument/2006/relationships/hyperlink" Target="mailto:jessica@colt-cambodia.org" TargetMode="External"/><Relationship Id="rId8"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hyperlink" Target="https://www.colt-cambodia.org/newsletter-video" TargetMode="External"/></Relationships>
</file>

<file path=ppt/slides/_rels/slide6.xml.rels><?xml version="1.0" encoding="UTF-8" standalone="yes"?><Relationships xmlns="http://schemas.openxmlformats.org/package/2006/relationships"><Relationship Id="rId10"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12.png"/><Relationship Id="rId9"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21.png"/><Relationship Id="rId6"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hyperlink" Target="https://ba745a00-2a66-44a8-8124-f4683e402bde.filesusr.com/ugd/d8425a_cbfed1f90ed045ac89efa37271ebf7ba.pdf" TargetMode="External"/><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video.wixstatic.com/video/d8425a_dc8912df26d74172a535681498abd80c/1080p/mp4/file.mp4" TargetMode="Externa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138" name="Shape 138"/>
        <p:cNvGrpSpPr/>
        <p:nvPr/>
      </p:nvGrpSpPr>
      <p:grpSpPr>
        <a:xfrm>
          <a:off x="0" y="0"/>
          <a:ext cx="0" cy="0"/>
          <a:chOff x="0" y="0"/>
          <a:chExt cx="0" cy="0"/>
        </a:xfrm>
      </p:grpSpPr>
      <p:sp>
        <p:nvSpPr>
          <p:cNvPr id="139" name="Google Shape;139;p1"/>
          <p:cNvSpPr txBox="1"/>
          <p:nvPr>
            <p:ph type="ctrTitle"/>
          </p:nvPr>
        </p:nvSpPr>
        <p:spPr>
          <a:xfrm>
            <a:off x="311700" y="392150"/>
            <a:ext cx="8520600" cy="2690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8000"/>
              <a:buNone/>
            </a:pPr>
            <a:r>
              <a:rPr lang="nl" sz="5000"/>
              <a:t>Jaarverslag 2023 </a:t>
            </a:r>
            <a:endParaRPr sz="5000"/>
          </a:p>
          <a:p>
            <a:pPr indent="0" lvl="0" marL="0" rtl="0" algn="ctr">
              <a:lnSpc>
                <a:spcPct val="100000"/>
              </a:lnSpc>
              <a:spcBef>
                <a:spcPts val="0"/>
              </a:spcBef>
              <a:spcAft>
                <a:spcPts val="0"/>
              </a:spcAft>
              <a:buSzPts val="8000"/>
              <a:buNone/>
            </a:pPr>
            <a:r>
              <a:rPr lang="nl" sz="5000"/>
              <a:t>Cambodian organization for living and temporary care (COLT)</a:t>
            </a:r>
            <a:endParaRPr sz="5000"/>
          </a:p>
        </p:txBody>
      </p:sp>
      <p:pic>
        <p:nvPicPr>
          <p:cNvPr id="140" name="Google Shape;140;p1"/>
          <p:cNvPicPr preferRelativeResize="0"/>
          <p:nvPr/>
        </p:nvPicPr>
        <p:blipFill rotWithShape="1">
          <a:blip r:embed="rId3">
            <a:alphaModFix/>
          </a:blip>
          <a:srcRect b="0" l="0" r="0" t="0"/>
          <a:stretch/>
        </p:blipFill>
        <p:spPr>
          <a:xfrm>
            <a:off x="3376450" y="3415913"/>
            <a:ext cx="2391100" cy="1727575"/>
          </a:xfrm>
          <a:prstGeom prst="rect">
            <a:avLst/>
          </a:prstGeom>
          <a:noFill/>
          <a:ln>
            <a:noFill/>
          </a:ln>
        </p:spPr>
      </p:pic>
      <p:pic>
        <p:nvPicPr>
          <p:cNvPr id="141" name="Google Shape;141;p1"/>
          <p:cNvPicPr preferRelativeResize="0"/>
          <p:nvPr/>
        </p:nvPicPr>
        <p:blipFill rotWithShape="1">
          <a:blip r:embed="rId4">
            <a:alphaModFix/>
          </a:blip>
          <a:srcRect b="0" l="0" r="0" t="0"/>
          <a:stretch/>
        </p:blipFill>
        <p:spPr>
          <a:xfrm>
            <a:off x="341550" y="3415925"/>
            <a:ext cx="2595376" cy="1727550"/>
          </a:xfrm>
          <a:prstGeom prst="rect">
            <a:avLst/>
          </a:prstGeom>
          <a:noFill/>
          <a:ln>
            <a:noFill/>
          </a:ln>
        </p:spPr>
      </p:pic>
      <p:pic>
        <p:nvPicPr>
          <p:cNvPr id="142" name="Google Shape;142;p1"/>
          <p:cNvPicPr preferRelativeResize="0"/>
          <p:nvPr/>
        </p:nvPicPr>
        <p:blipFill rotWithShape="1">
          <a:blip r:embed="rId5">
            <a:alphaModFix/>
          </a:blip>
          <a:srcRect b="0" l="0" r="0" t="0"/>
          <a:stretch/>
        </p:blipFill>
        <p:spPr>
          <a:xfrm>
            <a:off x="6309200" y="3449925"/>
            <a:ext cx="2258042" cy="1693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0"/>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
                <a:solidFill>
                  <a:srgbClr val="000000"/>
                </a:solidFill>
              </a:rPr>
              <a:t>5</a:t>
            </a:r>
            <a:r>
              <a:rPr lang="nl">
                <a:solidFill>
                  <a:srgbClr val="000000"/>
                </a:solidFill>
              </a:rPr>
              <a:t>. </a:t>
            </a:r>
            <a:r>
              <a:rPr lang="nl" sz="3900">
                <a:solidFill>
                  <a:srgbClr val="000000"/>
                </a:solidFill>
              </a:rPr>
              <a:t>onze visie wordt werkelijkheid in 2023: </a:t>
            </a:r>
            <a:r>
              <a:rPr lang="nl" sz="2400">
                <a:solidFill>
                  <a:srgbClr val="000000"/>
                </a:solidFill>
              </a:rPr>
              <a:t>sluiting van de shelter</a:t>
            </a:r>
            <a:endParaRPr sz="2400"/>
          </a:p>
        </p:txBody>
      </p:sp>
      <p:sp>
        <p:nvSpPr>
          <p:cNvPr id="242" name="Google Shape;242;p10"/>
          <p:cNvSpPr txBox="1"/>
          <p:nvPr/>
        </p:nvSpPr>
        <p:spPr>
          <a:xfrm>
            <a:off x="7169988" y="2329800"/>
            <a:ext cx="10848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Source Code Pro"/>
              <a:ea typeface="Source Code Pro"/>
              <a:cs typeface="Source Code Pro"/>
              <a:sym typeface="Source Code Pro"/>
            </a:endParaRPr>
          </a:p>
        </p:txBody>
      </p:sp>
      <p:sp>
        <p:nvSpPr>
          <p:cNvPr id="243" name="Google Shape;243;p10"/>
          <p:cNvSpPr txBox="1"/>
          <p:nvPr/>
        </p:nvSpPr>
        <p:spPr>
          <a:xfrm>
            <a:off x="293463" y="2084750"/>
            <a:ext cx="2025600" cy="59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nl" sz="2400" u="none" cap="none" strike="noStrike">
                <a:solidFill>
                  <a:srgbClr val="FFFFFF"/>
                </a:solidFill>
                <a:latin typeface="Amatic SC"/>
                <a:ea typeface="Amatic SC"/>
                <a:cs typeface="Amatic SC"/>
                <a:sym typeface="Amatic SC"/>
              </a:rPr>
              <a:t>Empowerment door educatie</a:t>
            </a:r>
            <a:endParaRPr b="1" i="0" sz="1400" u="none" cap="none" strike="noStrike">
              <a:solidFill>
                <a:srgbClr val="000000"/>
              </a:solidFill>
              <a:latin typeface="Source Code Pro"/>
              <a:ea typeface="Source Code Pro"/>
              <a:cs typeface="Source Code Pro"/>
              <a:sym typeface="Source Code Pro"/>
            </a:endParaRPr>
          </a:p>
        </p:txBody>
      </p:sp>
      <p:sp>
        <p:nvSpPr>
          <p:cNvPr id="244" name="Google Shape;244;p10"/>
          <p:cNvSpPr txBox="1"/>
          <p:nvPr/>
        </p:nvSpPr>
        <p:spPr>
          <a:xfrm>
            <a:off x="2484914" y="2084750"/>
            <a:ext cx="1724100" cy="59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nl" sz="2400" u="none" cap="none" strike="noStrike">
                <a:solidFill>
                  <a:srgbClr val="FFFFFF"/>
                </a:solidFill>
                <a:latin typeface="Amatic SC"/>
                <a:ea typeface="Amatic SC"/>
                <a:cs typeface="Amatic SC"/>
                <a:sym typeface="Amatic SC"/>
              </a:rPr>
              <a:t>Zorg dragen voor de community</a:t>
            </a:r>
            <a:endParaRPr b="1" i="0" sz="1400" u="none" cap="none" strike="noStrike">
              <a:solidFill>
                <a:srgbClr val="000000"/>
              </a:solidFill>
              <a:latin typeface="Source Code Pro"/>
              <a:ea typeface="Source Code Pro"/>
              <a:cs typeface="Source Code Pro"/>
              <a:sym typeface="Source Code Pro"/>
            </a:endParaRPr>
          </a:p>
        </p:txBody>
      </p:sp>
      <p:sp>
        <p:nvSpPr>
          <p:cNvPr id="245" name="Google Shape;245;p10"/>
          <p:cNvSpPr txBox="1"/>
          <p:nvPr/>
        </p:nvSpPr>
        <p:spPr>
          <a:xfrm>
            <a:off x="4554863" y="2221925"/>
            <a:ext cx="1329000" cy="59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nl" sz="2400" u="none" cap="none" strike="noStrike">
                <a:solidFill>
                  <a:srgbClr val="FFFFFF"/>
                </a:solidFill>
                <a:latin typeface="Amatic SC"/>
                <a:ea typeface="Amatic SC"/>
                <a:cs typeface="Amatic SC"/>
                <a:sym typeface="Amatic SC"/>
              </a:rPr>
              <a:t>Het Milieu</a:t>
            </a:r>
            <a:endParaRPr b="1" i="0" sz="1400" u="none" cap="none" strike="noStrike">
              <a:solidFill>
                <a:srgbClr val="000000"/>
              </a:solidFill>
              <a:latin typeface="Source Code Pro"/>
              <a:ea typeface="Source Code Pro"/>
              <a:cs typeface="Source Code Pro"/>
              <a:sym typeface="Source Code Pro"/>
            </a:endParaRPr>
          </a:p>
        </p:txBody>
      </p:sp>
      <p:sp>
        <p:nvSpPr>
          <p:cNvPr id="246" name="Google Shape;246;p10"/>
          <p:cNvSpPr txBox="1"/>
          <p:nvPr/>
        </p:nvSpPr>
        <p:spPr>
          <a:xfrm>
            <a:off x="467600" y="1297925"/>
            <a:ext cx="8166000" cy="1745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nl" sz="1300">
                <a:solidFill>
                  <a:srgbClr val="215A86"/>
                </a:solidFill>
                <a:highlight>
                  <a:srgbClr val="FFFFFF"/>
                </a:highlight>
              </a:rPr>
              <a:t>Onze impact vergroten door onze opvang te sluiten</a:t>
            </a:r>
            <a:endParaRPr b="1" sz="1300">
              <a:solidFill>
                <a:srgbClr val="215A86"/>
              </a:solidFill>
              <a:highlight>
                <a:srgbClr val="FFFFFF"/>
              </a:highlight>
            </a:endParaRPr>
          </a:p>
          <a:p>
            <a:pPr indent="0" lvl="0" marL="0" rtl="0" algn="l">
              <a:lnSpc>
                <a:spcPct val="115000"/>
              </a:lnSpc>
              <a:spcBef>
                <a:spcPts val="0"/>
              </a:spcBef>
              <a:spcAft>
                <a:spcPts val="0"/>
              </a:spcAft>
              <a:buNone/>
            </a:pPr>
            <a:r>
              <a:rPr lang="nl" sz="1050">
                <a:solidFill>
                  <a:srgbClr val="222222"/>
                </a:solidFill>
                <a:highlight>
                  <a:srgbClr val="FFFFFF"/>
                </a:highlight>
              </a:rPr>
              <a:t>Zoals onze vaste volgers zich misschien nog wel herinneren, begon COLT in 2005 als </a:t>
            </a:r>
            <a:r>
              <a:rPr lang="nl" sz="1050">
                <a:solidFill>
                  <a:srgbClr val="222222"/>
                </a:solidFill>
                <a:highlight>
                  <a:srgbClr val="FFFFFF"/>
                </a:highlight>
              </a:rPr>
              <a:t>kinder shelter</a:t>
            </a:r>
            <a:r>
              <a:rPr lang="nl" sz="1050">
                <a:solidFill>
                  <a:srgbClr val="222222"/>
                </a:solidFill>
                <a:highlight>
                  <a:srgbClr val="FFFFFF"/>
                </a:highlight>
              </a:rPr>
              <a:t>. Sindsdien hebben we veel kids een veilig thuis, eten en onderwijs kunnen geven. In lijn met overheidsvoorschriften en interne evaluaties (die hieronder in detail zijn beschreven) is het aantal kinderen in onze langdurige zorg gedaald van ongeveer 50 in het begin naar 10 kinderen per mei 2023. De overige kinderen hebben COLT om verschillende redenen achter zich gelaten; ze werden 18, gingen studeren aan een universiteit, of ze konden weer bij familie gaan wonen (na zorgvuldige reïntegratie assessments en maatschappelijke ondersteuning).</a:t>
            </a:r>
            <a:endParaRPr sz="1050">
              <a:solidFill>
                <a:srgbClr val="222222"/>
              </a:solidFill>
              <a:highlight>
                <a:srgbClr val="FFFFFF"/>
              </a:highlight>
            </a:endParaRPr>
          </a:p>
          <a:p>
            <a:pPr indent="0" lvl="0" marL="0" rtl="0" algn="l">
              <a:spcBef>
                <a:spcPts val="0"/>
              </a:spcBef>
              <a:spcAft>
                <a:spcPts val="0"/>
              </a:spcAft>
              <a:buNone/>
            </a:pPr>
            <a:r>
              <a:t/>
            </a:r>
            <a:endParaRPr sz="1100"/>
          </a:p>
          <a:p>
            <a:pPr indent="0" lvl="0" marL="0" rtl="0" algn="l">
              <a:spcBef>
                <a:spcPts val="0"/>
              </a:spcBef>
              <a:spcAft>
                <a:spcPts val="0"/>
              </a:spcAft>
              <a:buNone/>
            </a:pPr>
            <a:r>
              <a:rPr b="1" lang="nl" sz="1050">
                <a:solidFill>
                  <a:srgbClr val="222222"/>
                </a:solidFill>
                <a:highlight>
                  <a:srgbClr val="FFFFFF"/>
                </a:highlight>
              </a:rPr>
              <a:t>Eind 2023 zijn de laatste kinderen herintegreert, wat betekent dat het shelter van COLT haar deuren sluit.</a:t>
            </a:r>
            <a:endParaRPr/>
          </a:p>
        </p:txBody>
      </p:sp>
      <p:sp>
        <p:nvSpPr>
          <p:cNvPr id="247" name="Google Shape;247;p10"/>
          <p:cNvSpPr txBox="1"/>
          <p:nvPr/>
        </p:nvSpPr>
        <p:spPr>
          <a:xfrm>
            <a:off x="467600" y="3043025"/>
            <a:ext cx="8166000" cy="183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nl" sz="1050">
                <a:solidFill>
                  <a:srgbClr val="222222"/>
                </a:solidFill>
                <a:highlight>
                  <a:srgbClr val="FFFFFF"/>
                </a:highlight>
              </a:rPr>
              <a:t>Veel van de kinderen keerden de laatste jaren terug naar hun familie toen de gezinssituatie verbeterde. Degenen die zelfstandig in hun community wonen, hebben allemaal werk gevonden waarmee ze zichzelf en hun gezin kunnen onderhouden. Sommigen zijn getrouwd en hebben zelfs een gezin met eigen kinderen. Sommigen verhuisden terug naar hun provincie of wonen nu in Phnom Penh, afhankelijk van waar ze een baan hebben gevonden.</a:t>
            </a:r>
            <a:endParaRPr sz="1050">
              <a:solidFill>
                <a:srgbClr val="222222"/>
              </a:solidFill>
              <a:highlight>
                <a:srgbClr val="FFFFFF"/>
              </a:highlight>
            </a:endParaRPr>
          </a:p>
          <a:p>
            <a:pPr indent="0" lvl="0" marL="0" rtl="0" algn="l">
              <a:lnSpc>
                <a:spcPct val="115000"/>
              </a:lnSpc>
              <a:spcBef>
                <a:spcPts val="0"/>
              </a:spcBef>
              <a:spcAft>
                <a:spcPts val="0"/>
              </a:spcAft>
              <a:buNone/>
            </a:pPr>
            <a:r>
              <a:t/>
            </a:r>
            <a:endParaRPr sz="1050">
              <a:solidFill>
                <a:srgbClr val="222222"/>
              </a:solidFill>
              <a:highlight>
                <a:srgbClr val="FFFFFF"/>
              </a:highlight>
            </a:endParaRPr>
          </a:p>
          <a:p>
            <a:pPr indent="0" lvl="0" marL="0" rtl="0" algn="l">
              <a:lnSpc>
                <a:spcPct val="115000"/>
              </a:lnSpc>
              <a:spcBef>
                <a:spcPts val="0"/>
              </a:spcBef>
              <a:spcAft>
                <a:spcPts val="0"/>
              </a:spcAft>
              <a:buNone/>
            </a:pPr>
            <a:r>
              <a:rPr lang="nl" sz="1050">
                <a:solidFill>
                  <a:srgbClr val="222222"/>
                </a:solidFill>
                <a:highlight>
                  <a:srgbClr val="FFFFFF"/>
                </a:highlight>
              </a:rPr>
              <a:t>In de loop der jaren nam het aantal kinderen in het shelter op een natuurlijke manier af, toen ze uit het opvangcentrum verhuisden om naar de universiteit te gaan, een opleiding te volgen of te gaan werken. De laatste tien kinderen gaan nu ook op zichzelf wonen of worden geïntegreerd volgens de </a:t>
            </a:r>
            <a:r>
              <a:rPr lang="nl" sz="1050" u="sng">
                <a:solidFill>
                  <a:srgbClr val="215A86"/>
                </a:solidFill>
                <a:highlight>
                  <a:srgbClr val="FFFFFF"/>
                </a:highlight>
                <a:hlinkClick r:id="rId3">
                  <a:extLst>
                    <a:ext uri="{A12FA001-AC4F-418D-AE19-62706E023703}">
                      <ahyp:hlinkClr val="tx"/>
                    </a:ext>
                  </a:extLst>
                </a:hlinkClick>
              </a:rPr>
              <a:t>richtlijnen voor gezinszorg</a:t>
            </a:r>
            <a:r>
              <a:rPr lang="nl" sz="1050">
                <a:solidFill>
                  <a:srgbClr val="222222"/>
                </a:solidFill>
                <a:highlight>
                  <a:srgbClr val="FFFFFF"/>
                </a:highlight>
              </a:rPr>
              <a:t>. Voor alle kinderen die uitstromen, heeft COLT persoonlijke re integratieplannen gemaakt en zal het de komende jaren altijd voor hen klaar staan voor steun en begeleiding.</a:t>
            </a:r>
            <a:endParaRPr sz="1050">
              <a:solidFill>
                <a:srgbClr val="222222"/>
              </a:solidFill>
              <a:highlight>
                <a:srgbClr val="FFFFFF"/>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g302d47f4134_0_2"/>
          <p:cNvPicPr preferRelativeResize="0"/>
          <p:nvPr/>
        </p:nvPicPr>
        <p:blipFill>
          <a:blip r:embed="rId3">
            <a:alphaModFix/>
          </a:blip>
          <a:stretch>
            <a:fillRect/>
          </a:stretch>
        </p:blipFill>
        <p:spPr>
          <a:xfrm>
            <a:off x="0" y="5"/>
            <a:ext cx="9143999" cy="514512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8"/>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
              <a:t>6. Nieuw kinderdagverblijf</a:t>
            </a:r>
            <a:endParaRPr/>
          </a:p>
        </p:txBody>
      </p:sp>
      <p:sp>
        <p:nvSpPr>
          <p:cNvPr id="258" name="Google Shape;258;p18"/>
          <p:cNvSpPr txBox="1"/>
          <p:nvPr/>
        </p:nvSpPr>
        <p:spPr>
          <a:xfrm>
            <a:off x="311700" y="1206375"/>
            <a:ext cx="3982800" cy="31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nl" sz="1200">
                <a:solidFill>
                  <a:srgbClr val="215A86"/>
                </a:solidFill>
                <a:highlight>
                  <a:srgbClr val="FFFFFF"/>
                </a:highlight>
              </a:rPr>
              <a:t>Nieuw kinderdagverblijf geopend</a:t>
            </a:r>
            <a:endParaRPr b="1" sz="1200">
              <a:solidFill>
                <a:srgbClr val="215A86"/>
              </a:solidFill>
              <a:highlight>
                <a:srgbClr val="FFFFFF"/>
              </a:highlight>
            </a:endParaRPr>
          </a:p>
          <a:p>
            <a:pPr indent="0" lvl="0" marL="0" rtl="0" algn="l">
              <a:lnSpc>
                <a:spcPct val="115000"/>
              </a:lnSpc>
              <a:spcBef>
                <a:spcPts val="0"/>
              </a:spcBef>
              <a:spcAft>
                <a:spcPts val="0"/>
              </a:spcAft>
              <a:buNone/>
            </a:pPr>
            <a:r>
              <a:rPr lang="nl" sz="1050">
                <a:solidFill>
                  <a:srgbClr val="222222"/>
                </a:solidFill>
                <a:highlight>
                  <a:srgbClr val="FFFFFF"/>
                </a:highlight>
              </a:rPr>
              <a:t>Het sluiten van de opvang zorgt automatisch voor meer ruimte. Met trots kunnen we zeggen dat een vleugel van het shelter gebouw al is omgebouwd tot een gloednieuw kinderdagverblijf!</a:t>
            </a:r>
            <a:endParaRPr sz="1050">
              <a:solidFill>
                <a:srgbClr val="222222"/>
              </a:solidFill>
              <a:highlight>
                <a:srgbClr val="FFFFFF"/>
              </a:highlight>
            </a:endParaRPr>
          </a:p>
          <a:p>
            <a:pPr indent="0" lvl="0" marL="0" rtl="0" algn="l">
              <a:lnSpc>
                <a:spcPct val="115000"/>
              </a:lnSpc>
              <a:spcBef>
                <a:spcPts val="800"/>
              </a:spcBef>
              <a:spcAft>
                <a:spcPts val="0"/>
              </a:spcAft>
              <a:buNone/>
            </a:pPr>
            <a:r>
              <a:rPr lang="nl" sz="1050">
                <a:solidFill>
                  <a:srgbClr val="222222"/>
                </a:solidFill>
                <a:highlight>
                  <a:srgbClr val="FFFFFF"/>
                </a:highlight>
              </a:rPr>
              <a:t>Naar kinderdagopvang is een grote vraag in het Dango-district. COLT opende in 2017 een eerste dagopvang en het is een groot succes gebleken. We zorgen elke dag voor 24 peuters en de wachtlijst groeit doorlopend. Door een tweede dagopvang te openen helpen we nog meer gezinnen uit de buurt! </a:t>
            </a:r>
            <a:endParaRPr sz="1050">
              <a:solidFill>
                <a:srgbClr val="222222"/>
              </a:solidFill>
              <a:highlight>
                <a:srgbClr val="FFFFFF"/>
              </a:highlight>
            </a:endParaRPr>
          </a:p>
          <a:p>
            <a:pPr indent="0" lvl="0" marL="0" rtl="0" algn="l">
              <a:lnSpc>
                <a:spcPct val="115000"/>
              </a:lnSpc>
              <a:spcBef>
                <a:spcPts val="800"/>
              </a:spcBef>
              <a:spcAft>
                <a:spcPts val="800"/>
              </a:spcAft>
              <a:buNone/>
            </a:pPr>
            <a:r>
              <a:rPr lang="nl" sz="1050">
                <a:solidFill>
                  <a:srgbClr val="222222"/>
                </a:solidFill>
                <a:highlight>
                  <a:srgbClr val="FFFFFF"/>
                </a:highlight>
              </a:rPr>
              <a:t>Belangrijk om te weten is dat de kinderen uit onze dagopvang nog steeds bij hun familie opgroeien, maar dat ze tijdens de werkuren van de ouders bij COLT kunnen verblijven. Met de zekerheid dat hun kinderen op een veilige, stimulerende plek zijn, kunnen ouders zich richten op het opbouwen van een inkomen. Wij geloven dat dit de weg vooruit is!</a:t>
            </a:r>
            <a:endParaRPr sz="1050">
              <a:solidFill>
                <a:srgbClr val="222222"/>
              </a:solidFill>
              <a:highlight>
                <a:srgbClr val="FFFFFF"/>
              </a:highlight>
            </a:endParaRPr>
          </a:p>
        </p:txBody>
      </p:sp>
      <p:pic>
        <p:nvPicPr>
          <p:cNvPr id="259" name="Google Shape;259;p18"/>
          <p:cNvPicPr preferRelativeResize="0"/>
          <p:nvPr/>
        </p:nvPicPr>
        <p:blipFill>
          <a:blip r:embed="rId3">
            <a:alphaModFix/>
          </a:blip>
          <a:stretch>
            <a:fillRect/>
          </a:stretch>
        </p:blipFill>
        <p:spPr>
          <a:xfrm>
            <a:off x="4765325" y="1770200"/>
            <a:ext cx="3982800" cy="2987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2"/>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
              <a:t>7.skills training personeel &amp; ouders bij colt</a:t>
            </a:r>
            <a:endParaRPr/>
          </a:p>
        </p:txBody>
      </p:sp>
      <p:sp>
        <p:nvSpPr>
          <p:cNvPr id="265" name="Google Shape;265;p22"/>
          <p:cNvSpPr txBox="1"/>
          <p:nvPr/>
        </p:nvSpPr>
        <p:spPr>
          <a:xfrm>
            <a:off x="364700" y="1150275"/>
            <a:ext cx="6894300" cy="3942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nl" sz="1200">
                <a:solidFill>
                  <a:srgbClr val="215A86"/>
                </a:solidFill>
                <a:highlight>
                  <a:srgbClr val="FFFFFF"/>
                </a:highlight>
              </a:rPr>
              <a:t>Training personeel en ouders</a:t>
            </a:r>
            <a:endParaRPr b="1" sz="1200">
              <a:solidFill>
                <a:srgbClr val="215A86"/>
              </a:solidFill>
              <a:highlight>
                <a:srgbClr val="FFFFFF"/>
              </a:highlight>
            </a:endParaRPr>
          </a:p>
          <a:p>
            <a:pPr indent="0" lvl="0" marL="0" rtl="0" algn="l">
              <a:lnSpc>
                <a:spcPct val="115000"/>
              </a:lnSpc>
              <a:spcBef>
                <a:spcPts val="800"/>
              </a:spcBef>
              <a:spcAft>
                <a:spcPts val="0"/>
              </a:spcAft>
              <a:buNone/>
            </a:pPr>
            <a:r>
              <a:rPr lang="nl" sz="1050">
                <a:solidFill>
                  <a:srgbClr val="222222"/>
                </a:solidFill>
                <a:highlight>
                  <a:srgbClr val="FFFFFF"/>
                </a:highlight>
              </a:rPr>
              <a:t>Zoals elk jaar heeft COLT een </a:t>
            </a:r>
            <a:r>
              <a:rPr b="1" lang="nl" sz="1050">
                <a:solidFill>
                  <a:srgbClr val="222222"/>
                </a:solidFill>
                <a:highlight>
                  <a:srgbClr val="FFFFFF"/>
                </a:highlight>
              </a:rPr>
              <a:t>vijfdaagse personeelstraining </a:t>
            </a:r>
            <a:r>
              <a:rPr lang="nl" sz="1050">
                <a:solidFill>
                  <a:srgbClr val="222222"/>
                </a:solidFill>
                <a:highlight>
                  <a:srgbClr val="FFFFFF"/>
                </a:highlight>
              </a:rPr>
              <a:t>gegeven met ‘capacity building’ als belangrijkste thema. Met deze training herzien we de regels en voorschriften van COLT en hebben we veel belangrijke onderwerpen behandeld, zoals beleid omtrent kinderbescherming, positieve opvoed skills, de ethiek van maatschappelijk werk, hoe om te gaan met kinderen met gedragsproblemen, teamwork en ‘problem solving’.</a:t>
            </a:r>
            <a:br>
              <a:rPr lang="nl" sz="1050">
                <a:solidFill>
                  <a:srgbClr val="222222"/>
                </a:solidFill>
                <a:highlight>
                  <a:srgbClr val="FFFFFF"/>
                </a:highlight>
              </a:rPr>
            </a:br>
            <a:br>
              <a:rPr lang="nl" sz="1050">
                <a:solidFill>
                  <a:srgbClr val="222222"/>
                </a:solidFill>
                <a:highlight>
                  <a:srgbClr val="FFFFFF"/>
                </a:highlight>
              </a:rPr>
            </a:br>
            <a:r>
              <a:rPr lang="nl" sz="1050">
                <a:solidFill>
                  <a:srgbClr val="222222"/>
                </a:solidFill>
                <a:highlight>
                  <a:srgbClr val="FFFFFF"/>
                </a:highlight>
              </a:rPr>
              <a:t>Naast de capacity building was het ook erg leuk voor het personeel om samen een leuke tijd te hebben. We genoten van de teambuilding en hadden goede groepsdiscussies. Na de vijf dagen was iedereen tevreden en keken we allemaal positief terug op de training.</a:t>
            </a:r>
            <a:endParaRPr sz="1050">
              <a:solidFill>
                <a:srgbClr val="222222"/>
              </a:solidFill>
              <a:highlight>
                <a:srgbClr val="FFFFFF"/>
              </a:highlight>
            </a:endParaRPr>
          </a:p>
          <a:p>
            <a:pPr indent="0" lvl="0" marL="0" rtl="0" algn="l">
              <a:lnSpc>
                <a:spcPct val="115000"/>
              </a:lnSpc>
              <a:spcBef>
                <a:spcPts val="800"/>
              </a:spcBef>
              <a:spcAft>
                <a:spcPts val="0"/>
              </a:spcAft>
              <a:buNone/>
            </a:pPr>
            <a:r>
              <a:rPr lang="nl" sz="1050">
                <a:solidFill>
                  <a:srgbClr val="222222"/>
                </a:solidFill>
                <a:highlight>
                  <a:srgbClr val="FFFFFF"/>
                </a:highlight>
              </a:rPr>
              <a:t>We richten ons niet alleen op capaciteitstraining voor ons personeel, maar </a:t>
            </a:r>
            <a:r>
              <a:rPr b="1" lang="nl" sz="1050">
                <a:solidFill>
                  <a:srgbClr val="222222"/>
                </a:solidFill>
                <a:highlight>
                  <a:srgbClr val="FFFFFF"/>
                </a:highlight>
              </a:rPr>
              <a:t>werken ook samen met ouders van de kinderen in onze dagopvang.</a:t>
            </a:r>
            <a:r>
              <a:rPr lang="nl" sz="1050">
                <a:solidFill>
                  <a:srgbClr val="222222"/>
                </a:solidFill>
                <a:highlight>
                  <a:srgbClr val="FFFFFF"/>
                </a:highlight>
              </a:rPr>
              <a:t> Door een nauwe samenwerking met de ouders streven we naar een maximale impact in de community. Hoewel onze dagopvang een veilige omgeving, voedzame maaltijden en essentieel onderwijs biedt, erkennen we de cruciale rol van het gezinsleven. Onze zeer competente maatschappelijk werker heeft maandelijks contact, bezoekt gezinnen om de groei van elk kind te bespreken en ondersteuning te bieden.</a:t>
            </a:r>
            <a:endParaRPr sz="1100"/>
          </a:p>
          <a:p>
            <a:pPr indent="0" lvl="0" marL="0" rtl="0" algn="l">
              <a:lnSpc>
                <a:spcPct val="115000"/>
              </a:lnSpc>
              <a:spcBef>
                <a:spcPts val="800"/>
              </a:spcBef>
              <a:spcAft>
                <a:spcPts val="0"/>
              </a:spcAft>
              <a:buNone/>
            </a:pPr>
            <a:r>
              <a:rPr lang="nl" sz="1050">
                <a:solidFill>
                  <a:srgbClr val="222222"/>
                </a:solidFill>
                <a:highlight>
                  <a:srgbClr val="FFFFFF"/>
                </a:highlight>
              </a:rPr>
              <a:t>De driejaarlijkse ouderbijeenkomsten </a:t>
            </a:r>
            <a:r>
              <a:rPr b="1" lang="nl" sz="1050">
                <a:solidFill>
                  <a:srgbClr val="222222"/>
                </a:solidFill>
                <a:highlight>
                  <a:srgbClr val="FFFFFF"/>
                </a:highlight>
              </a:rPr>
              <a:t>overbruggen de kloof tussen thuis en het community centrum</a:t>
            </a:r>
            <a:r>
              <a:rPr lang="nl" sz="1050">
                <a:solidFill>
                  <a:srgbClr val="222222"/>
                </a:solidFill>
                <a:highlight>
                  <a:srgbClr val="FFFFFF"/>
                </a:highlight>
              </a:rPr>
              <a:t>. Tijdens de laatste sessie was de opkomst indrukwekkend! We hebben samen ons programma geëvalueerd, inzichten over het ouderschap gedeeld en toekomstige doelen gesteld. </a:t>
            </a:r>
            <a:endParaRPr sz="1050">
              <a:solidFill>
                <a:srgbClr val="222222"/>
              </a:solidFill>
              <a:highlight>
                <a:srgbClr val="FFFFFF"/>
              </a:highlight>
            </a:endParaRPr>
          </a:p>
          <a:p>
            <a:pPr indent="0" lvl="0" marL="0" rtl="0" algn="l">
              <a:lnSpc>
                <a:spcPct val="115000"/>
              </a:lnSpc>
              <a:spcBef>
                <a:spcPts val="800"/>
              </a:spcBef>
              <a:spcAft>
                <a:spcPts val="800"/>
              </a:spcAft>
              <a:buNone/>
            </a:pPr>
            <a:r>
              <a:t/>
            </a:r>
            <a:endParaRPr sz="1050">
              <a:solidFill>
                <a:srgbClr val="222222"/>
              </a:solidFill>
              <a:highlight>
                <a:srgbClr val="FFFFFF"/>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302d47f4134_0_4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8. vaarwel &amp; een nieuw begin</a:t>
            </a:r>
            <a:endParaRPr/>
          </a:p>
        </p:txBody>
      </p:sp>
      <p:sp>
        <p:nvSpPr>
          <p:cNvPr id="271" name="Google Shape;271;g302d47f4134_0_41"/>
          <p:cNvSpPr txBox="1"/>
          <p:nvPr/>
        </p:nvSpPr>
        <p:spPr>
          <a:xfrm>
            <a:off x="418800" y="1093850"/>
            <a:ext cx="8306400" cy="903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nl" sz="1050">
                <a:solidFill>
                  <a:srgbClr val="222222"/>
                </a:solidFill>
                <a:highlight>
                  <a:srgbClr val="FFFFFF"/>
                </a:highlight>
              </a:rPr>
              <a:t>Als gevolg van de transitie die COLT is ondergaan, bevinden we ons op een belangrijk kruispunt. Alles rondom COLT is op ingrijpende wijze veranderd; zowel in Phnom Penh als binnen onze eigen organisatie. Daarom hebben wij een belangrijke beslissing genomen die we graag met jullie willen delen. </a:t>
            </a:r>
            <a:r>
              <a:rPr lang="nl" sz="1050">
                <a:solidFill>
                  <a:srgbClr val="222222"/>
                </a:solidFill>
                <a:highlight>
                  <a:srgbClr val="FFFFFF"/>
                </a:highlight>
              </a:rPr>
              <a:t>Maar voordat we de details in duiken, willen we graag op voorhand aangeven dat we jullie de komende tijd zoveel als mogelijk op de hoogte houden van belangrijke veranderingen. </a:t>
            </a:r>
            <a:endParaRPr/>
          </a:p>
        </p:txBody>
      </p:sp>
      <p:sp>
        <p:nvSpPr>
          <p:cNvPr id="272" name="Google Shape;272;g302d47f4134_0_41"/>
          <p:cNvSpPr txBox="1"/>
          <p:nvPr/>
        </p:nvSpPr>
        <p:spPr>
          <a:xfrm>
            <a:off x="418800" y="2300550"/>
            <a:ext cx="4305900" cy="204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nl" sz="1200">
                <a:solidFill>
                  <a:srgbClr val="215A86"/>
                </a:solidFill>
                <a:highlight>
                  <a:srgbClr val="FFFFFF"/>
                </a:highlight>
              </a:rPr>
              <a:t>Snelle veranderingen in Phnom Penh en COLT</a:t>
            </a:r>
            <a:endParaRPr b="1" sz="1200">
              <a:solidFill>
                <a:srgbClr val="215A86"/>
              </a:solidFill>
              <a:highlight>
                <a:srgbClr val="FFFFFF"/>
              </a:highlight>
            </a:endParaRPr>
          </a:p>
          <a:p>
            <a:pPr indent="0" lvl="0" marL="0" rtl="0" algn="l">
              <a:lnSpc>
                <a:spcPct val="115000"/>
              </a:lnSpc>
              <a:spcBef>
                <a:spcPts val="0"/>
              </a:spcBef>
              <a:spcAft>
                <a:spcPts val="0"/>
              </a:spcAft>
              <a:buNone/>
            </a:pPr>
            <a:r>
              <a:rPr lang="nl" sz="1050">
                <a:solidFill>
                  <a:srgbClr val="222222"/>
                </a:solidFill>
                <a:highlight>
                  <a:srgbClr val="FFFFFF"/>
                </a:highlight>
              </a:rPr>
              <a:t>Phnom Penh ontwikkelt zich snel en deze vooruitgang wordt met open armen ontvangen. De community rondom COLT maakt ook een groei door, waarbij gezinnen die ooit afhankelijk waren van onze steun zich inmiddels vaak in de middenklasse van Cambodja bevinden. Naarmate de stad zich verder ontwikkelt, is het Dangkao-district waar COLT zich bevindt niet meer één van de plekken waar de meest kwetsbare gezinnen in Cambodja wonen. </a:t>
            </a:r>
            <a:r>
              <a:rPr b="1" lang="nl" sz="1050">
                <a:solidFill>
                  <a:srgbClr val="222222"/>
                </a:solidFill>
                <a:highlight>
                  <a:srgbClr val="FFFFFF"/>
                </a:highlight>
              </a:rPr>
              <a:t>COLT’s aanwezigheid in de community is daarmee minder noodzakelijk geworden.</a:t>
            </a:r>
            <a:endParaRPr b="1"/>
          </a:p>
        </p:txBody>
      </p:sp>
      <p:pic>
        <p:nvPicPr>
          <p:cNvPr id="273" name="Google Shape;273;g302d47f4134_0_41"/>
          <p:cNvPicPr preferRelativeResize="0"/>
          <p:nvPr/>
        </p:nvPicPr>
        <p:blipFill>
          <a:blip r:embed="rId3">
            <a:alphaModFix/>
          </a:blip>
          <a:stretch>
            <a:fillRect/>
          </a:stretch>
        </p:blipFill>
        <p:spPr>
          <a:xfrm>
            <a:off x="4867750" y="2234300"/>
            <a:ext cx="4114500" cy="26995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302d47f4134_0_5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8. vaarwel &amp; een nieuw begin</a:t>
            </a:r>
            <a:endParaRPr/>
          </a:p>
        </p:txBody>
      </p:sp>
      <p:sp>
        <p:nvSpPr>
          <p:cNvPr id="279" name="Google Shape;279;g302d47f4134_0_55"/>
          <p:cNvSpPr txBox="1"/>
          <p:nvPr/>
        </p:nvSpPr>
        <p:spPr>
          <a:xfrm>
            <a:off x="311700" y="1093850"/>
            <a:ext cx="4899000" cy="3736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nl" sz="1200">
                <a:solidFill>
                  <a:srgbClr val="215A86"/>
                </a:solidFill>
                <a:highlight>
                  <a:srgbClr val="FFFFFF"/>
                </a:highlight>
              </a:rPr>
              <a:t>Nieuwe toekomst</a:t>
            </a:r>
            <a:endParaRPr b="1" sz="1200">
              <a:solidFill>
                <a:srgbClr val="215A86"/>
              </a:solidFill>
              <a:highlight>
                <a:srgbClr val="FFFFFF"/>
              </a:highlight>
            </a:endParaRPr>
          </a:p>
          <a:p>
            <a:pPr indent="0" lvl="0" marL="0" rtl="0" algn="l">
              <a:lnSpc>
                <a:spcPct val="115000"/>
              </a:lnSpc>
              <a:spcBef>
                <a:spcPts val="0"/>
              </a:spcBef>
              <a:spcAft>
                <a:spcPts val="0"/>
              </a:spcAft>
              <a:buNone/>
            </a:pPr>
            <a:r>
              <a:rPr lang="nl" sz="1050">
                <a:solidFill>
                  <a:srgbClr val="222222"/>
                </a:solidFill>
                <a:highlight>
                  <a:srgbClr val="FFFFFF"/>
                </a:highlight>
              </a:rPr>
              <a:t>De samenloop van de snelle ontwikkelingen in Phnom Penh en het sluiten van onze shelter leidden tot een diepgaande reflectie op de toekomst van COLT, met de steeds terugkerende vraag: kunnen we op een duurzame manier doorgaan met het ondersteunen van kwetsbare families in Cambodja?</a:t>
            </a:r>
            <a:endParaRPr sz="1050">
              <a:solidFill>
                <a:srgbClr val="222222"/>
              </a:solidFill>
              <a:highlight>
                <a:srgbClr val="FFFFFF"/>
              </a:highlight>
            </a:endParaRPr>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rPr lang="nl" sz="1050">
                <a:solidFill>
                  <a:srgbClr val="222222"/>
                </a:solidFill>
                <a:highlight>
                  <a:srgbClr val="FFFFFF"/>
                </a:highlight>
              </a:rPr>
              <a:t>Eindeloze discussies volgden, waarbij we nadachten over ons uiteindelijke doel, onze impact en onze financiële duurzaamheid, vooral in het licht van de afnemende donaties (wat sinds de COVID-19-pandemie is verergerd). </a:t>
            </a:r>
            <a:r>
              <a:rPr b="1" lang="nl" sz="1050">
                <a:solidFill>
                  <a:srgbClr val="222222"/>
                </a:solidFill>
                <a:highlight>
                  <a:srgbClr val="FFFFFF"/>
                </a:highlight>
              </a:rPr>
              <a:t>Door deze overwegingen namen we samen het volgende besluit: COLT heeft in de huidige staat als community centrum haar maximale potentieel bereikt.</a:t>
            </a:r>
            <a:r>
              <a:rPr lang="nl" sz="1050">
                <a:solidFill>
                  <a:srgbClr val="222222"/>
                </a:solidFill>
                <a:highlight>
                  <a:srgbClr val="FFFFFF"/>
                </a:highlight>
              </a:rPr>
              <a:t> In het besef dat dit hoofdstuk zijn einde heeft bereikt, hebben wij, de Cambodjaanse en Nederlandse bestuursleden en adviseurs, de beslissing genomen om alle activiteiten van COLT aan het einde van dit jaar stop te zetten.</a:t>
            </a:r>
            <a:endParaRPr sz="1050">
              <a:solidFill>
                <a:srgbClr val="222222"/>
              </a:solidFill>
              <a:highlight>
                <a:srgbClr val="FFFFFF"/>
              </a:highlight>
            </a:endParaRPr>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rPr b="1" lang="nl" sz="1050">
                <a:solidFill>
                  <a:srgbClr val="222222"/>
                </a:solidFill>
                <a:highlight>
                  <a:srgbClr val="FFFFFF"/>
                </a:highlight>
              </a:rPr>
              <a:t>In navolging van de wens van de oprichters van COLT, willen we impact blijven maken op de levens van Cambodjaanse families die dat het meeste nodig hebben. Maar dit gaan we op een andere manier doen.</a:t>
            </a:r>
            <a:endParaRPr b="1"/>
          </a:p>
        </p:txBody>
      </p:sp>
      <p:pic>
        <p:nvPicPr>
          <p:cNvPr id="280" name="Google Shape;280;g302d47f4134_0_55" title="File:Dau Tieng Lake - 50766650163.png - Wikipedia"/>
          <p:cNvPicPr preferRelativeResize="0"/>
          <p:nvPr/>
        </p:nvPicPr>
        <p:blipFill>
          <a:blip r:embed="rId3">
            <a:alphaModFix/>
          </a:blip>
          <a:stretch>
            <a:fillRect/>
          </a:stretch>
        </p:blipFill>
        <p:spPr>
          <a:xfrm>
            <a:off x="5379175" y="1707312"/>
            <a:ext cx="3764823" cy="25092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302d47f4134_0_3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9. online viering van 18 jaar colt!</a:t>
            </a:r>
            <a:endParaRPr/>
          </a:p>
        </p:txBody>
      </p:sp>
      <p:pic>
        <p:nvPicPr>
          <p:cNvPr id="286" name="Google Shape;286;g302d47f4134_0_36"/>
          <p:cNvPicPr preferRelativeResize="0"/>
          <p:nvPr/>
        </p:nvPicPr>
        <p:blipFill>
          <a:blip r:embed="rId3">
            <a:alphaModFix/>
          </a:blip>
          <a:stretch>
            <a:fillRect/>
          </a:stretch>
        </p:blipFill>
        <p:spPr>
          <a:xfrm>
            <a:off x="395550" y="1190125"/>
            <a:ext cx="3744849" cy="3744849"/>
          </a:xfrm>
          <a:prstGeom prst="rect">
            <a:avLst/>
          </a:prstGeom>
          <a:noFill/>
          <a:ln>
            <a:noFill/>
          </a:ln>
        </p:spPr>
      </p:pic>
      <p:sp>
        <p:nvSpPr>
          <p:cNvPr id="287" name="Google Shape;287;g302d47f4134_0_36"/>
          <p:cNvSpPr txBox="1"/>
          <p:nvPr/>
        </p:nvSpPr>
        <p:spPr>
          <a:xfrm>
            <a:off x="4881625" y="1362375"/>
            <a:ext cx="3744900" cy="310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050">
                <a:solidFill>
                  <a:srgbClr val="222222"/>
                </a:solidFill>
                <a:highlight>
                  <a:srgbClr val="FFFFFF"/>
                </a:highlight>
              </a:rPr>
              <a:t>In deze tijdcapsule van ongeveer 45 minuten gingen we terug in de tijd. We begonnen met een mooi verhaal over de oprichting van COLT in 2005, gevolgd door de verschillende succesvolle transities in de afgelopen decennia. Naarmate we door de jaren heen vlogen, vierden we de vele mijlpalen samen.</a:t>
            </a:r>
            <a:endParaRPr sz="1050">
              <a:solidFill>
                <a:srgbClr val="222222"/>
              </a:solidFill>
              <a:highlight>
                <a:srgbClr val="FFFFFF"/>
              </a:highlight>
            </a:endParaRPr>
          </a:p>
          <a:p>
            <a:pPr indent="0" lvl="0" marL="0" rtl="0" algn="l">
              <a:spcBef>
                <a:spcPts val="0"/>
              </a:spcBef>
              <a:spcAft>
                <a:spcPts val="0"/>
              </a:spcAft>
              <a:buNone/>
            </a:pPr>
            <a:r>
              <a:t/>
            </a:r>
            <a:endParaRPr sz="1100"/>
          </a:p>
          <a:p>
            <a:pPr indent="0" lvl="0" marL="0" rtl="0" algn="l">
              <a:spcBef>
                <a:spcPts val="0"/>
              </a:spcBef>
              <a:spcAft>
                <a:spcPts val="0"/>
              </a:spcAft>
              <a:buNone/>
            </a:pPr>
            <a:r>
              <a:rPr lang="nl" sz="1050">
                <a:solidFill>
                  <a:srgbClr val="222222"/>
                </a:solidFill>
                <a:highlight>
                  <a:srgbClr val="FFFFFF"/>
                </a:highlight>
              </a:rPr>
              <a:t>Maar we waren niet alleen! Samen met enkele sleutelfiguren uit het heden en verleden van COLT keken we terug op de mooie prestaties en alles waarin we zijn gegroeid. Als shelter, als community centrum, als individuen en als organisatie als geheel.</a:t>
            </a:r>
            <a:endParaRPr sz="1050">
              <a:solidFill>
                <a:srgbClr val="222222"/>
              </a:solidFill>
              <a:highlight>
                <a:srgbClr val="FFFFFF"/>
              </a:highlight>
            </a:endParaRPr>
          </a:p>
          <a:p>
            <a:pPr indent="0" lvl="0" marL="0" rtl="0" algn="l">
              <a:spcBef>
                <a:spcPts val="0"/>
              </a:spcBef>
              <a:spcAft>
                <a:spcPts val="0"/>
              </a:spcAft>
              <a:buNone/>
            </a:pPr>
            <a:r>
              <a:t/>
            </a:r>
            <a:endParaRPr sz="1100"/>
          </a:p>
          <a:p>
            <a:pPr indent="0" lvl="0" marL="0" rtl="0" algn="l">
              <a:spcBef>
                <a:spcPts val="0"/>
              </a:spcBef>
              <a:spcAft>
                <a:spcPts val="0"/>
              </a:spcAft>
              <a:buNone/>
            </a:pPr>
            <a:r>
              <a:rPr lang="nl" sz="1050">
                <a:solidFill>
                  <a:srgbClr val="222222"/>
                </a:solidFill>
                <a:highlight>
                  <a:srgbClr val="FFFFFF"/>
                </a:highlight>
              </a:rPr>
              <a:t>Daarnaast kwam ook Senior Manager Piseth Sam, onze steun en toeverlaat in Cambodja, nog even voorbij. Hij heeft een reünie georganiseerd bij COLT in Phnom Penh en heeft al onze lokale vrienden uitgenodigd voor een gezellige middag met elkaar.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g302d47f4134_0_92"/>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302d47f4134_0_9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10. fondsenwerving</a:t>
            </a:r>
            <a:endParaRPr/>
          </a:p>
        </p:txBody>
      </p:sp>
      <p:pic>
        <p:nvPicPr>
          <p:cNvPr id="298" name="Google Shape;298;g302d47f4134_0_98"/>
          <p:cNvPicPr preferRelativeResize="0"/>
          <p:nvPr/>
        </p:nvPicPr>
        <p:blipFill>
          <a:blip r:embed="rId3">
            <a:alphaModFix/>
          </a:blip>
          <a:stretch>
            <a:fillRect/>
          </a:stretch>
        </p:blipFill>
        <p:spPr>
          <a:xfrm>
            <a:off x="311700" y="1093850"/>
            <a:ext cx="8095359" cy="3744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302d47f4134_0_10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10. fondsenwerving</a:t>
            </a:r>
            <a:endParaRPr/>
          </a:p>
        </p:txBody>
      </p:sp>
      <p:pic>
        <p:nvPicPr>
          <p:cNvPr id="304" name="Google Shape;304;g302d47f4134_0_104"/>
          <p:cNvPicPr preferRelativeResize="0"/>
          <p:nvPr/>
        </p:nvPicPr>
        <p:blipFill>
          <a:blip r:embed="rId3">
            <a:alphaModFix/>
          </a:blip>
          <a:stretch>
            <a:fillRect/>
          </a:stretch>
        </p:blipFill>
        <p:spPr>
          <a:xfrm>
            <a:off x="367800" y="2050475"/>
            <a:ext cx="6152276" cy="2572150"/>
          </a:xfrm>
          <a:prstGeom prst="rect">
            <a:avLst/>
          </a:prstGeom>
          <a:noFill/>
          <a:ln>
            <a:noFill/>
          </a:ln>
        </p:spPr>
      </p:pic>
      <p:sp>
        <p:nvSpPr>
          <p:cNvPr id="305" name="Google Shape;305;g302d47f4134_0_104"/>
          <p:cNvSpPr/>
          <p:nvPr/>
        </p:nvSpPr>
        <p:spPr>
          <a:xfrm>
            <a:off x="6161700" y="97275"/>
            <a:ext cx="2670600" cy="1692600"/>
          </a:xfrm>
          <a:prstGeom prst="horizontalScrol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latin typeface="Source Code Pro"/>
                <a:ea typeface="Source Code Pro"/>
                <a:cs typeface="Source Code Pro"/>
                <a:sym typeface="Source Code Pro"/>
              </a:rPr>
              <a:t>Bedankt voor alle bijdragen - we hebben het doel van 2.700$ behaald! </a:t>
            </a:r>
            <a:endParaRPr>
              <a:latin typeface="Source Code Pro"/>
              <a:ea typeface="Source Code Pro"/>
              <a:cs typeface="Source Code Pro"/>
              <a:sym typeface="Source Code Pr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
              <a:t>Stichting COLT-Cambodja</a:t>
            </a:r>
            <a:endParaRPr/>
          </a:p>
        </p:txBody>
      </p:sp>
      <p:sp>
        <p:nvSpPr>
          <p:cNvPr id="148" name="Google Shape;148;p2"/>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p>
            <a:pPr indent="457200" lvl="0" marL="457200" rtl="0" algn="l">
              <a:lnSpc>
                <a:spcPct val="115000"/>
              </a:lnSpc>
              <a:spcBef>
                <a:spcPts val="0"/>
              </a:spcBef>
              <a:spcAft>
                <a:spcPts val="0"/>
              </a:spcAft>
              <a:buSzPts val="1800"/>
              <a:buNone/>
            </a:pPr>
            <a:r>
              <a:rPr b="1" lang="nl" sz="2000">
                <a:latin typeface="Amatic SC"/>
                <a:ea typeface="Amatic SC"/>
                <a:cs typeface="Amatic SC"/>
                <a:sym typeface="Amatic SC"/>
              </a:rPr>
              <a:t>Voorthuizenstraat 179</a:t>
            </a:r>
            <a:br>
              <a:rPr b="1" lang="nl" sz="2000">
                <a:latin typeface="Amatic SC"/>
                <a:ea typeface="Amatic SC"/>
                <a:cs typeface="Amatic SC"/>
                <a:sym typeface="Amatic SC"/>
              </a:rPr>
            </a:br>
            <a:r>
              <a:rPr b="1" lang="nl" sz="2000">
                <a:latin typeface="Amatic SC"/>
                <a:ea typeface="Amatic SC"/>
                <a:cs typeface="Amatic SC"/>
                <a:sym typeface="Amatic SC"/>
              </a:rPr>
              <a:t>	2573 AE Den Haag, Nederland</a:t>
            </a:r>
            <a:endParaRPr b="1" sz="2000">
              <a:latin typeface="Amatic SC"/>
              <a:ea typeface="Amatic SC"/>
              <a:cs typeface="Amatic SC"/>
              <a:sym typeface="Amatic SC"/>
            </a:endParaRPr>
          </a:p>
          <a:p>
            <a:pPr indent="457200" lvl="0" marL="457200" rtl="0" algn="l">
              <a:lnSpc>
                <a:spcPct val="100000"/>
              </a:lnSpc>
              <a:spcBef>
                <a:spcPts val="1600"/>
              </a:spcBef>
              <a:spcAft>
                <a:spcPts val="0"/>
              </a:spcAft>
              <a:buSzPts val="1800"/>
              <a:buNone/>
            </a:pPr>
            <a:r>
              <a:rPr b="1" lang="nl" sz="2000">
                <a:latin typeface="Amatic SC"/>
                <a:ea typeface="Amatic SC"/>
                <a:cs typeface="Amatic SC"/>
                <a:sym typeface="Amatic SC"/>
              </a:rPr>
              <a:t>info@colt-cambodia.org</a:t>
            </a:r>
            <a:br>
              <a:rPr b="1" lang="nl" sz="2000">
                <a:latin typeface="Amatic SC"/>
                <a:ea typeface="Amatic SC"/>
                <a:cs typeface="Amatic SC"/>
                <a:sym typeface="Amatic SC"/>
              </a:rPr>
            </a:br>
            <a:r>
              <a:rPr b="1" lang="nl" sz="2000">
                <a:latin typeface="Amatic SC"/>
                <a:ea typeface="Amatic SC"/>
                <a:cs typeface="Amatic SC"/>
                <a:sym typeface="Amatic SC"/>
              </a:rPr>
              <a:t>	www.colt-cambodia.org</a:t>
            </a:r>
            <a:endParaRPr b="1" sz="2000">
              <a:latin typeface="Amatic SC"/>
              <a:ea typeface="Amatic SC"/>
              <a:cs typeface="Amatic SC"/>
              <a:sym typeface="Amatic SC"/>
            </a:endParaRPr>
          </a:p>
          <a:p>
            <a:pPr indent="0" lvl="0" marL="914400" rtl="0" algn="l">
              <a:lnSpc>
                <a:spcPct val="100000"/>
              </a:lnSpc>
              <a:spcBef>
                <a:spcPts val="1600"/>
              </a:spcBef>
              <a:spcAft>
                <a:spcPts val="0"/>
              </a:spcAft>
              <a:buSzPts val="1800"/>
              <a:buNone/>
            </a:pPr>
            <a:r>
              <a:rPr b="1" lang="nl" sz="2000">
                <a:latin typeface="Amatic SC"/>
                <a:ea typeface="Amatic SC"/>
                <a:cs typeface="Amatic SC"/>
                <a:sym typeface="Amatic SC"/>
              </a:rPr>
              <a:t>coltcommunitycenter</a:t>
            </a:r>
            <a:br>
              <a:rPr b="1" lang="nl" sz="2000">
                <a:latin typeface="Amatic SC"/>
                <a:ea typeface="Amatic SC"/>
                <a:cs typeface="Amatic SC"/>
                <a:sym typeface="Amatic SC"/>
              </a:rPr>
            </a:br>
            <a:endParaRPr b="1" sz="2000">
              <a:latin typeface="Amatic SC"/>
              <a:ea typeface="Amatic SC"/>
              <a:cs typeface="Amatic SC"/>
              <a:sym typeface="Amatic SC"/>
            </a:endParaRPr>
          </a:p>
          <a:p>
            <a:pPr indent="0" lvl="0" marL="914400" rtl="0" algn="l">
              <a:lnSpc>
                <a:spcPct val="100000"/>
              </a:lnSpc>
              <a:spcBef>
                <a:spcPts val="1600"/>
              </a:spcBef>
              <a:spcAft>
                <a:spcPts val="0"/>
              </a:spcAft>
              <a:buSzPts val="1800"/>
              <a:buNone/>
            </a:pPr>
            <a:r>
              <a:rPr b="1" lang="nl" sz="2000">
                <a:latin typeface="Amatic SC"/>
                <a:ea typeface="Amatic SC"/>
                <a:cs typeface="Amatic SC"/>
                <a:sym typeface="Amatic SC"/>
              </a:rPr>
              <a:t>https://www.facebook.com/colt.cambodia</a:t>
            </a:r>
            <a:endParaRPr b="1" sz="2000">
              <a:latin typeface="Amatic SC"/>
              <a:ea typeface="Amatic SC"/>
              <a:cs typeface="Amatic SC"/>
              <a:sym typeface="Amatic SC"/>
            </a:endParaRPr>
          </a:p>
          <a:p>
            <a:pPr indent="0" lvl="0" marL="0" rtl="0" algn="l">
              <a:lnSpc>
                <a:spcPct val="115000"/>
              </a:lnSpc>
              <a:spcBef>
                <a:spcPts val="1600"/>
              </a:spcBef>
              <a:spcAft>
                <a:spcPts val="1600"/>
              </a:spcAft>
              <a:buSzPts val="1800"/>
              <a:buNone/>
            </a:pPr>
            <a:r>
              <a:t/>
            </a:r>
            <a:endParaRPr>
              <a:latin typeface="Calibri"/>
              <a:ea typeface="Calibri"/>
              <a:cs typeface="Calibri"/>
              <a:sym typeface="Calibri"/>
            </a:endParaRPr>
          </a:p>
        </p:txBody>
      </p:sp>
      <p:pic>
        <p:nvPicPr>
          <p:cNvPr descr="Thuis Gratis Icoon" id="149" name="Google Shape;149;p2"/>
          <p:cNvPicPr preferRelativeResize="0"/>
          <p:nvPr/>
        </p:nvPicPr>
        <p:blipFill rotWithShape="1">
          <a:blip r:embed="rId3">
            <a:alphaModFix/>
          </a:blip>
          <a:srcRect b="0" l="0" r="0" t="0"/>
          <a:stretch/>
        </p:blipFill>
        <p:spPr>
          <a:xfrm>
            <a:off x="311700" y="1228675"/>
            <a:ext cx="797524" cy="726700"/>
          </a:xfrm>
          <a:prstGeom prst="rect">
            <a:avLst/>
          </a:prstGeom>
          <a:noFill/>
          <a:ln>
            <a:noFill/>
          </a:ln>
        </p:spPr>
      </p:pic>
      <p:pic>
        <p:nvPicPr>
          <p:cNvPr descr="Brief Gratis Icoon" id="150" name="Google Shape;150;p2"/>
          <p:cNvPicPr preferRelativeResize="0"/>
          <p:nvPr/>
        </p:nvPicPr>
        <p:blipFill rotWithShape="1">
          <a:blip r:embed="rId4">
            <a:alphaModFix/>
          </a:blip>
          <a:srcRect b="0" l="0" r="0" t="0"/>
          <a:stretch/>
        </p:blipFill>
        <p:spPr>
          <a:xfrm>
            <a:off x="311700" y="2090200"/>
            <a:ext cx="797524" cy="801000"/>
          </a:xfrm>
          <a:prstGeom prst="rect">
            <a:avLst/>
          </a:prstGeom>
          <a:noFill/>
          <a:ln>
            <a:noFill/>
          </a:ln>
        </p:spPr>
      </p:pic>
      <p:sp>
        <p:nvSpPr>
          <p:cNvPr id="151" name="Google Shape;151;p2"/>
          <p:cNvSpPr txBox="1"/>
          <p:nvPr/>
        </p:nvSpPr>
        <p:spPr>
          <a:xfrm>
            <a:off x="335330" y="2113933"/>
            <a:ext cx="465000" cy="466800"/>
          </a:xfrm>
          <a:prstGeom prst="rect">
            <a:avLst/>
          </a:prstGeom>
          <a:noFill/>
          <a:ln>
            <a:noFill/>
          </a:ln>
        </p:spPr>
        <p:txBody>
          <a:bodyPr anchorCtr="0" anchor="ctr" bIns="91425" lIns="91425" spcFirstLastPara="1" rIns="91425" wrap="square" tIns="91425">
            <a:noAutofit/>
          </a:bodyPr>
          <a:lstStyle/>
          <a:p>
            <a:pPr indent="0" lvl="0" marL="228600" marR="279400" rtl="0" algn="l">
              <a:lnSpc>
                <a:spcPct val="105882"/>
              </a:lnSpc>
              <a:spcBef>
                <a:spcPts val="0"/>
              </a:spcBef>
              <a:spcAft>
                <a:spcPts val="1100"/>
              </a:spcAft>
              <a:buClr>
                <a:srgbClr val="000000"/>
              </a:buClr>
              <a:buSzPts val="850"/>
              <a:buFont typeface="Arial"/>
              <a:buNone/>
            </a:pPr>
            <a:r>
              <a:t/>
            </a:r>
            <a:endParaRPr b="0" i="0" sz="850" u="none" cap="none" strike="noStrike">
              <a:solidFill>
                <a:srgbClr val="FB5252"/>
              </a:solidFill>
              <a:highlight>
                <a:srgbClr val="FFFFFF"/>
              </a:highlight>
              <a:latin typeface="Arial"/>
              <a:ea typeface="Arial"/>
              <a:cs typeface="Arial"/>
              <a:sym typeface="Arial"/>
            </a:endParaRPr>
          </a:p>
        </p:txBody>
      </p:sp>
      <p:pic>
        <p:nvPicPr>
          <p:cNvPr descr="Instagram logo Gratis Icoon" id="152" name="Google Shape;152;p2"/>
          <p:cNvPicPr preferRelativeResize="0"/>
          <p:nvPr/>
        </p:nvPicPr>
        <p:blipFill rotWithShape="1">
          <a:blip r:embed="rId5">
            <a:alphaModFix/>
          </a:blip>
          <a:srcRect b="0" l="0" r="0" t="0"/>
          <a:stretch/>
        </p:blipFill>
        <p:spPr>
          <a:xfrm>
            <a:off x="378650" y="2914924"/>
            <a:ext cx="663625" cy="588475"/>
          </a:xfrm>
          <a:prstGeom prst="rect">
            <a:avLst/>
          </a:prstGeom>
          <a:noFill/>
          <a:ln>
            <a:noFill/>
          </a:ln>
        </p:spPr>
      </p:pic>
      <p:sp>
        <p:nvSpPr>
          <p:cNvPr id="153" name="Google Shape;153;p2"/>
          <p:cNvSpPr txBox="1"/>
          <p:nvPr/>
        </p:nvSpPr>
        <p:spPr>
          <a:xfrm>
            <a:off x="362089" y="2914933"/>
            <a:ext cx="526800" cy="467100"/>
          </a:xfrm>
          <a:prstGeom prst="rect">
            <a:avLst/>
          </a:prstGeom>
          <a:noFill/>
          <a:ln>
            <a:noFill/>
          </a:ln>
        </p:spPr>
        <p:txBody>
          <a:bodyPr anchorCtr="0" anchor="ctr" bIns="91425" lIns="91425" spcFirstLastPara="1" rIns="91425" wrap="square" tIns="91425">
            <a:noAutofit/>
          </a:bodyPr>
          <a:lstStyle/>
          <a:p>
            <a:pPr indent="0" lvl="0" marL="228600" marR="279400" rtl="0" algn="l">
              <a:lnSpc>
                <a:spcPct val="105882"/>
              </a:lnSpc>
              <a:spcBef>
                <a:spcPts val="0"/>
              </a:spcBef>
              <a:spcAft>
                <a:spcPts val="1100"/>
              </a:spcAft>
              <a:buClr>
                <a:srgbClr val="000000"/>
              </a:buClr>
              <a:buSzPts val="850"/>
              <a:buFont typeface="Arial"/>
              <a:buNone/>
            </a:pPr>
            <a:r>
              <a:t/>
            </a:r>
            <a:endParaRPr b="0" i="0" sz="850" u="none" cap="none" strike="noStrike">
              <a:solidFill>
                <a:srgbClr val="FB5252"/>
              </a:solidFill>
              <a:highlight>
                <a:srgbClr val="FFFFFF"/>
              </a:highlight>
              <a:latin typeface="Arial"/>
              <a:ea typeface="Arial"/>
              <a:cs typeface="Arial"/>
              <a:sym typeface="Arial"/>
            </a:endParaRPr>
          </a:p>
        </p:txBody>
      </p:sp>
      <p:pic>
        <p:nvPicPr>
          <p:cNvPr descr="Facebook logo Gratis Icoon" id="154" name="Google Shape;154;p2"/>
          <p:cNvPicPr preferRelativeResize="0"/>
          <p:nvPr/>
        </p:nvPicPr>
        <p:blipFill rotWithShape="1">
          <a:blip r:embed="rId6">
            <a:alphaModFix/>
          </a:blip>
          <a:srcRect b="0" l="0" r="0" t="0"/>
          <a:stretch/>
        </p:blipFill>
        <p:spPr>
          <a:xfrm>
            <a:off x="367266" y="3716225"/>
            <a:ext cx="686396" cy="588475"/>
          </a:xfrm>
          <a:prstGeom prst="rect">
            <a:avLst/>
          </a:prstGeom>
          <a:noFill/>
          <a:ln>
            <a:noFill/>
          </a:ln>
        </p:spPr>
      </p:pic>
      <p:pic>
        <p:nvPicPr>
          <p:cNvPr id="155" name="Google Shape;155;p2"/>
          <p:cNvPicPr preferRelativeResize="0"/>
          <p:nvPr/>
        </p:nvPicPr>
        <p:blipFill rotWithShape="1">
          <a:blip r:embed="rId7">
            <a:alphaModFix/>
          </a:blip>
          <a:srcRect b="0" l="0" r="0" t="0"/>
          <a:stretch/>
        </p:blipFill>
        <p:spPr>
          <a:xfrm>
            <a:off x="7051925" y="208300"/>
            <a:ext cx="1342700" cy="970100"/>
          </a:xfrm>
          <a:prstGeom prst="rect">
            <a:avLst/>
          </a:prstGeom>
          <a:noFill/>
          <a:ln>
            <a:noFill/>
          </a:ln>
        </p:spPr>
      </p:pic>
      <p:pic>
        <p:nvPicPr>
          <p:cNvPr id="156" name="Google Shape;156;p2"/>
          <p:cNvPicPr preferRelativeResize="0"/>
          <p:nvPr/>
        </p:nvPicPr>
        <p:blipFill rotWithShape="1">
          <a:blip r:embed="rId8">
            <a:alphaModFix/>
          </a:blip>
          <a:srcRect b="0" l="0" r="0" t="0"/>
          <a:stretch/>
        </p:blipFill>
        <p:spPr>
          <a:xfrm>
            <a:off x="5247325" y="1501948"/>
            <a:ext cx="3520775" cy="26454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g302d47f4134_0_11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10. fondsenwerving</a:t>
            </a:r>
            <a:endParaRPr/>
          </a:p>
        </p:txBody>
      </p:sp>
      <p:sp>
        <p:nvSpPr>
          <p:cNvPr id="311" name="Google Shape;311;g302d47f4134_0_111"/>
          <p:cNvSpPr txBox="1"/>
          <p:nvPr/>
        </p:nvSpPr>
        <p:spPr>
          <a:xfrm>
            <a:off x="311700" y="1215750"/>
            <a:ext cx="4668600" cy="2612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nl" sz="1200">
                <a:solidFill>
                  <a:srgbClr val="215A86"/>
                </a:solidFill>
                <a:highlight>
                  <a:srgbClr val="FFFFFF"/>
                </a:highlight>
              </a:rPr>
              <a:t>Tijd voor de Duitse vlooienmarkt</a:t>
            </a:r>
            <a:endParaRPr b="1" sz="1200">
              <a:solidFill>
                <a:srgbClr val="215A86"/>
              </a:solidFill>
              <a:highlight>
                <a:srgbClr val="FFFFFF"/>
              </a:highlight>
            </a:endParaRPr>
          </a:p>
          <a:p>
            <a:pPr indent="0" lvl="0" marL="0" rtl="0" algn="l">
              <a:lnSpc>
                <a:spcPct val="115000"/>
              </a:lnSpc>
              <a:spcBef>
                <a:spcPts val="0"/>
              </a:spcBef>
              <a:spcAft>
                <a:spcPts val="0"/>
              </a:spcAft>
              <a:buNone/>
            </a:pPr>
            <a:r>
              <a:rPr lang="nl" sz="1050">
                <a:solidFill>
                  <a:srgbClr val="222222"/>
                </a:solidFill>
                <a:highlight>
                  <a:srgbClr val="FFFFFF"/>
                </a:highlight>
              </a:rPr>
              <a:t>Onze Duitse vrienden, de leden van de “Verein COLT Deutschland e. V.” hebben wederom veel energie gestoken in een evenement. Begin augustus vond in Berchtesgaden (Beieren, Duitsland) voor de 44e keer de jaarlijkse vlooienmarkt plaats, een evenement dat tal van maatschappelijke projecten ondersteunt.</a:t>
            </a:r>
            <a:endParaRPr sz="1050">
              <a:solidFill>
                <a:srgbClr val="222222"/>
              </a:solidFill>
              <a:highlight>
                <a:srgbClr val="FFFFFF"/>
              </a:highlight>
            </a:endParaRPr>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rPr lang="nl" sz="1050">
                <a:solidFill>
                  <a:srgbClr val="222222"/>
                </a:solidFill>
                <a:highlight>
                  <a:srgbClr val="FFFFFF"/>
                </a:highlight>
              </a:rPr>
              <a:t>Net als voorgaande jaren vonden gedoneerde goederen zoals zwemspullen, opblaasboten, rolschaatsen en sportartikelen dankbare nieuwe eigenaren. De bezoekers verlieten de vlooienmarkt met hun nieuwe aankopen met een blij gemoed, terwijl het ingezamelde geld bovendien nog meer glimlachen op veel Cambodjaanse blije gezichten zal toveren! Het precieze bedrag is nog niet bekendgemaakt.</a:t>
            </a:r>
            <a:endParaRPr/>
          </a:p>
        </p:txBody>
      </p:sp>
      <p:pic>
        <p:nvPicPr>
          <p:cNvPr id="312" name="Google Shape;312;g302d47f4134_0_111"/>
          <p:cNvPicPr preferRelativeResize="0"/>
          <p:nvPr/>
        </p:nvPicPr>
        <p:blipFill>
          <a:blip r:embed="rId3">
            <a:alphaModFix/>
          </a:blip>
          <a:stretch>
            <a:fillRect/>
          </a:stretch>
        </p:blipFill>
        <p:spPr>
          <a:xfrm>
            <a:off x="5285100" y="1124663"/>
            <a:ext cx="3858900" cy="2894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25"/>
          <p:cNvSpPr txBox="1"/>
          <p:nvPr>
            <p:ph type="title"/>
          </p:nvPr>
        </p:nvSpPr>
        <p:spPr>
          <a:xfrm>
            <a:off x="311700" y="90225"/>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
                <a:solidFill>
                  <a:srgbClr val="000000"/>
                </a:solidFill>
              </a:rPr>
              <a:t>11. Dank aan alle sponsors!</a:t>
            </a:r>
            <a:endParaRPr>
              <a:solidFill>
                <a:srgbClr val="000000"/>
              </a:solidFill>
            </a:endParaRPr>
          </a:p>
        </p:txBody>
      </p:sp>
      <p:sp>
        <p:nvSpPr>
          <p:cNvPr id="318" name="Google Shape;318;p25"/>
          <p:cNvSpPr txBox="1"/>
          <p:nvPr>
            <p:ph idx="1" type="body"/>
          </p:nvPr>
        </p:nvSpPr>
        <p:spPr>
          <a:xfrm>
            <a:off x="415050" y="1036950"/>
            <a:ext cx="7926300" cy="3069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800"/>
              <a:buNone/>
            </a:pPr>
            <a:r>
              <a:rPr lang="nl" sz="1100">
                <a:solidFill>
                  <a:srgbClr val="222222"/>
                </a:solidFill>
                <a:latin typeface="Comfortaa"/>
                <a:ea typeface="Comfortaa"/>
                <a:cs typeface="Comfortaa"/>
                <a:sym typeface="Comfortaa"/>
              </a:rPr>
              <a:t>Tot slot willen we onze dank uitspreken aan alle donateurs, partners en sponsors.</a:t>
            </a:r>
            <a:endParaRPr sz="1100">
              <a:solidFill>
                <a:srgbClr val="222222"/>
              </a:solidFill>
              <a:latin typeface="Comfortaa"/>
              <a:ea typeface="Comfortaa"/>
              <a:cs typeface="Comfortaa"/>
              <a:sym typeface="Comfortaa"/>
            </a:endParaRPr>
          </a:p>
          <a:p>
            <a:pPr indent="0" lvl="0" marL="0" rtl="0" algn="just">
              <a:lnSpc>
                <a:spcPct val="115000"/>
              </a:lnSpc>
              <a:spcBef>
                <a:spcPts val="1600"/>
              </a:spcBef>
              <a:spcAft>
                <a:spcPts val="1600"/>
              </a:spcAft>
              <a:buSzPts val="1800"/>
              <a:buNone/>
            </a:pPr>
            <a:r>
              <a:rPr lang="nl" sz="1100">
                <a:solidFill>
                  <a:srgbClr val="222222"/>
                </a:solidFill>
                <a:latin typeface="Comfortaa"/>
                <a:ea typeface="Comfortaa"/>
                <a:cs typeface="Comfortaa"/>
                <a:sym typeface="Comfortaa"/>
              </a:rPr>
              <a:t>Daarnaast gaat ook speciale dank uit aan de </a:t>
            </a:r>
            <a:br>
              <a:rPr lang="nl" sz="1100">
                <a:solidFill>
                  <a:srgbClr val="222222"/>
                </a:solidFill>
                <a:latin typeface="Comfortaa"/>
                <a:ea typeface="Comfortaa"/>
                <a:cs typeface="Comfortaa"/>
                <a:sym typeface="Comfortaa"/>
              </a:rPr>
            </a:br>
            <a:r>
              <a:rPr lang="nl" sz="1100">
                <a:solidFill>
                  <a:srgbClr val="222222"/>
                </a:solidFill>
                <a:latin typeface="Comfortaa"/>
                <a:ea typeface="Comfortaa"/>
                <a:cs typeface="Comfortaa"/>
                <a:sym typeface="Comfortaa"/>
              </a:rPr>
              <a:t>vaste leden van de Club van 100, die sinds vorig jaar is </a:t>
            </a:r>
            <a:br>
              <a:rPr lang="nl" sz="1100">
                <a:solidFill>
                  <a:srgbClr val="222222"/>
                </a:solidFill>
                <a:latin typeface="Comfortaa"/>
                <a:ea typeface="Comfortaa"/>
                <a:cs typeface="Comfortaa"/>
                <a:sym typeface="Comfortaa"/>
              </a:rPr>
            </a:br>
            <a:r>
              <a:rPr lang="nl" sz="1100">
                <a:solidFill>
                  <a:srgbClr val="222222"/>
                </a:solidFill>
                <a:latin typeface="Comfortaa"/>
                <a:ea typeface="Comfortaa"/>
                <a:cs typeface="Comfortaa"/>
                <a:sym typeface="Comfortaa"/>
              </a:rPr>
              <a:t>uitgebreid met een heel aantal Cambodjaanse leden! </a:t>
            </a:r>
            <a:endParaRPr sz="1100">
              <a:solidFill>
                <a:srgbClr val="222222"/>
              </a:solidFill>
              <a:latin typeface="Comfortaa"/>
              <a:ea typeface="Comfortaa"/>
              <a:cs typeface="Comfortaa"/>
              <a:sym typeface="Comfortaa"/>
            </a:endParaRPr>
          </a:p>
        </p:txBody>
      </p:sp>
      <p:pic>
        <p:nvPicPr>
          <p:cNvPr id="319" name="Google Shape;319;p25"/>
          <p:cNvPicPr preferRelativeResize="0"/>
          <p:nvPr/>
        </p:nvPicPr>
        <p:blipFill rotWithShape="1">
          <a:blip r:embed="rId3">
            <a:alphaModFix/>
          </a:blip>
          <a:srcRect b="0" l="0" r="0" t="0"/>
          <a:stretch/>
        </p:blipFill>
        <p:spPr>
          <a:xfrm>
            <a:off x="304800" y="2838400"/>
            <a:ext cx="4153549" cy="1894475"/>
          </a:xfrm>
          <a:prstGeom prst="rect">
            <a:avLst/>
          </a:prstGeom>
          <a:noFill/>
          <a:ln>
            <a:noFill/>
          </a:ln>
        </p:spPr>
      </p:pic>
      <p:pic>
        <p:nvPicPr>
          <p:cNvPr id="320" name="Google Shape;320;p25"/>
          <p:cNvPicPr preferRelativeResize="0"/>
          <p:nvPr/>
        </p:nvPicPr>
        <p:blipFill rotWithShape="1">
          <a:blip r:embed="rId4">
            <a:alphaModFix/>
          </a:blip>
          <a:srcRect b="0" l="0" r="0" t="0"/>
          <a:stretch/>
        </p:blipFill>
        <p:spPr>
          <a:xfrm>
            <a:off x="4617776" y="1845425"/>
            <a:ext cx="4153550" cy="2948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6"/>
          <p:cNvSpPr txBox="1"/>
          <p:nvPr>
            <p:ph type="title"/>
          </p:nvPr>
        </p:nvSpPr>
        <p:spPr>
          <a:xfrm>
            <a:off x="311700" y="90225"/>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
                <a:solidFill>
                  <a:srgbClr val="000000"/>
                </a:solidFill>
              </a:rPr>
              <a:t>11. Dank aan windesheim!</a:t>
            </a:r>
            <a:endParaRPr>
              <a:solidFill>
                <a:srgbClr val="000000"/>
              </a:solidFill>
            </a:endParaRPr>
          </a:p>
        </p:txBody>
      </p:sp>
      <p:sp>
        <p:nvSpPr>
          <p:cNvPr id="326" name="Google Shape;326;p26"/>
          <p:cNvSpPr txBox="1"/>
          <p:nvPr/>
        </p:nvSpPr>
        <p:spPr>
          <a:xfrm>
            <a:off x="311700" y="891225"/>
            <a:ext cx="6077400" cy="184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nl" sz="1200">
                <a:solidFill>
                  <a:srgbClr val="215A86"/>
                </a:solidFill>
                <a:highlight>
                  <a:srgbClr val="FFFFFF"/>
                </a:highlight>
              </a:rPr>
              <a:t>Dank aan Windesheim studenten &amp; coördinator John ter Horst</a:t>
            </a:r>
            <a:endParaRPr b="1" sz="1200">
              <a:solidFill>
                <a:srgbClr val="215A86"/>
              </a:solidFill>
              <a:highlight>
                <a:srgbClr val="FFFFFF"/>
              </a:highlight>
            </a:endParaRPr>
          </a:p>
          <a:p>
            <a:pPr indent="0" lvl="0" marL="0" rtl="0" algn="l">
              <a:lnSpc>
                <a:spcPct val="115000"/>
              </a:lnSpc>
              <a:spcBef>
                <a:spcPts val="800"/>
              </a:spcBef>
              <a:spcAft>
                <a:spcPts val="800"/>
              </a:spcAft>
              <a:buNone/>
            </a:pPr>
            <a:r>
              <a:rPr lang="nl" sz="1050">
                <a:solidFill>
                  <a:srgbClr val="222222"/>
                </a:solidFill>
                <a:highlight>
                  <a:srgbClr val="FFFFFF"/>
                </a:highlight>
              </a:rPr>
              <a:t>Al enkele jaren heeft COLT een zeer nauwe en betrouwbare samenwerking met de Windesheim Hogeschool uit Zwolle. Sinds 2017 mogen we elk semester een groep nieuwe studenten verwelkomen die voor de klas staan (de Covid-jaren buiten beschouwing gelaten). Met veel dank aan alle inspanningen van coördinator John ter Horst!</a:t>
            </a:r>
            <a:br>
              <a:rPr lang="nl" sz="1050">
                <a:solidFill>
                  <a:srgbClr val="222222"/>
                </a:solidFill>
                <a:highlight>
                  <a:srgbClr val="FFFFFF"/>
                </a:highlight>
              </a:rPr>
            </a:br>
            <a:br>
              <a:rPr lang="nl" sz="1050">
                <a:solidFill>
                  <a:srgbClr val="222222"/>
                </a:solidFill>
                <a:highlight>
                  <a:srgbClr val="FFFFFF"/>
                </a:highlight>
              </a:rPr>
            </a:br>
            <a:r>
              <a:rPr lang="nl" sz="1050">
                <a:solidFill>
                  <a:srgbClr val="222222"/>
                </a:solidFill>
                <a:highlight>
                  <a:srgbClr val="FFFFFF"/>
                </a:highlight>
              </a:rPr>
              <a:t>Eind vorig jaar kwam de periode van Irsa Rikke en Anouk bij COLT ten einde, en vanaf februari 2023 stonden Daan, Dominique, Alysha en Fleur een aantal maanden voor de klas (rechts, v.l.n.r).</a:t>
            </a:r>
            <a:endParaRPr sz="1050">
              <a:solidFill>
                <a:srgbClr val="222222"/>
              </a:solidFill>
              <a:highlight>
                <a:srgbClr val="FFFFFF"/>
              </a:highlight>
            </a:endParaRPr>
          </a:p>
        </p:txBody>
      </p:sp>
      <p:pic>
        <p:nvPicPr>
          <p:cNvPr id="327" name="Google Shape;327;p26"/>
          <p:cNvPicPr preferRelativeResize="0"/>
          <p:nvPr/>
        </p:nvPicPr>
        <p:blipFill>
          <a:blip r:embed="rId3">
            <a:alphaModFix/>
          </a:blip>
          <a:stretch>
            <a:fillRect/>
          </a:stretch>
        </p:blipFill>
        <p:spPr>
          <a:xfrm>
            <a:off x="1917850" y="2851425"/>
            <a:ext cx="2865093" cy="2292074"/>
          </a:xfrm>
          <a:prstGeom prst="rect">
            <a:avLst/>
          </a:prstGeom>
          <a:noFill/>
          <a:ln>
            <a:noFill/>
          </a:ln>
        </p:spPr>
      </p:pic>
      <p:pic>
        <p:nvPicPr>
          <p:cNvPr id="328" name="Google Shape;328;p26"/>
          <p:cNvPicPr preferRelativeResize="0"/>
          <p:nvPr/>
        </p:nvPicPr>
        <p:blipFill>
          <a:blip r:embed="rId4">
            <a:alphaModFix/>
          </a:blip>
          <a:stretch>
            <a:fillRect/>
          </a:stretch>
        </p:blipFill>
        <p:spPr>
          <a:xfrm>
            <a:off x="6585550" y="1307725"/>
            <a:ext cx="2558450" cy="38357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7"/>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
              <a:t>12. Contact informatie </a:t>
            </a:r>
            <a:endParaRPr/>
          </a:p>
        </p:txBody>
      </p:sp>
      <p:sp>
        <p:nvSpPr>
          <p:cNvPr id="334" name="Google Shape;334;p27"/>
          <p:cNvSpPr/>
          <p:nvPr/>
        </p:nvSpPr>
        <p:spPr>
          <a:xfrm>
            <a:off x="0" y="1149875"/>
            <a:ext cx="3690600" cy="2674200"/>
          </a:xfrm>
          <a:prstGeom prst="rect">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34343"/>
              </a:solidFill>
              <a:latin typeface="Source Code Pro"/>
              <a:ea typeface="Source Code Pro"/>
              <a:cs typeface="Source Code Pro"/>
              <a:sym typeface="Source Code Pro"/>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34343"/>
              </a:solidFill>
              <a:latin typeface="Source Code Pro"/>
              <a:ea typeface="Source Code Pro"/>
              <a:cs typeface="Source Code Pro"/>
              <a:sym typeface="Source Code Pro"/>
            </a:endParaRPr>
          </a:p>
        </p:txBody>
      </p:sp>
      <p:sp>
        <p:nvSpPr>
          <p:cNvPr id="335" name="Google Shape;335;p27"/>
          <p:cNvSpPr txBox="1"/>
          <p:nvPr/>
        </p:nvSpPr>
        <p:spPr>
          <a:xfrm>
            <a:off x="0" y="1212675"/>
            <a:ext cx="3000000" cy="996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nl" sz="1400" u="none" cap="none" strike="noStrike">
                <a:solidFill>
                  <a:srgbClr val="434343"/>
                </a:solidFill>
                <a:latin typeface="Amatic SC"/>
                <a:ea typeface="Amatic SC"/>
                <a:cs typeface="Amatic SC"/>
                <a:sym typeface="Amatic SC"/>
              </a:rPr>
              <a:t>Adresgegevens COLT-Cambodja:</a:t>
            </a:r>
            <a:endParaRPr b="1" i="0" sz="1400" u="none" cap="none" strike="noStrike">
              <a:solidFill>
                <a:srgbClr val="434343"/>
              </a:solidFill>
              <a:latin typeface="Amatic SC"/>
              <a:ea typeface="Amatic SC"/>
              <a:cs typeface="Amatic SC"/>
              <a:sym typeface="Amatic SC"/>
            </a:endParaRPr>
          </a:p>
          <a:p>
            <a:pPr indent="0" lvl="0" marL="0" marR="0" rtl="0" algn="l">
              <a:lnSpc>
                <a:spcPct val="115000"/>
              </a:lnSpc>
              <a:spcBef>
                <a:spcPts val="0"/>
              </a:spcBef>
              <a:spcAft>
                <a:spcPts val="0"/>
              </a:spcAft>
              <a:buClr>
                <a:srgbClr val="000000"/>
              </a:buClr>
              <a:buSzPts val="900"/>
              <a:buFont typeface="Arial"/>
              <a:buNone/>
            </a:pPr>
            <a:r>
              <a:rPr b="0" i="0" lang="nl" sz="900" u="none" cap="none" strike="noStrike">
                <a:solidFill>
                  <a:srgbClr val="434343"/>
                </a:solidFill>
                <a:latin typeface="Comfortaa"/>
                <a:ea typeface="Comfortaa"/>
                <a:cs typeface="Comfortaa"/>
                <a:sym typeface="Comfortaa"/>
              </a:rPr>
              <a:t>#301, St. Tumnop Prek Thnot Sangkat Dankor, Khan Dankor Phnom Penh, Cambodia</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900"/>
              <a:buFont typeface="Arial"/>
              <a:buNone/>
            </a:pPr>
            <a:r>
              <a:rPr b="0" i="0" lang="nl" sz="900" u="none" cap="none" strike="noStrike">
                <a:solidFill>
                  <a:srgbClr val="434343"/>
                </a:solidFill>
                <a:latin typeface="Comfortaa"/>
                <a:ea typeface="Comfortaa"/>
                <a:cs typeface="Comfortaa"/>
                <a:sym typeface="Comfortaa"/>
              </a:rPr>
              <a:t>Tel: 855-23-6320028</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434343"/>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434343"/>
              </a:solidFill>
              <a:latin typeface="Calibri"/>
              <a:ea typeface="Calibri"/>
              <a:cs typeface="Calibri"/>
              <a:sym typeface="Calibri"/>
            </a:endParaRPr>
          </a:p>
        </p:txBody>
      </p:sp>
      <p:sp>
        <p:nvSpPr>
          <p:cNvPr id="336" name="Google Shape;336;p27"/>
          <p:cNvSpPr txBox="1"/>
          <p:nvPr/>
        </p:nvSpPr>
        <p:spPr>
          <a:xfrm>
            <a:off x="0" y="2209275"/>
            <a:ext cx="3690600" cy="1689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nl" sz="1400" u="none" cap="none" strike="noStrike">
                <a:solidFill>
                  <a:srgbClr val="434343"/>
                </a:solidFill>
                <a:latin typeface="Amatic SC"/>
                <a:ea typeface="Amatic SC"/>
                <a:cs typeface="Amatic SC"/>
                <a:sym typeface="Amatic SC"/>
              </a:rPr>
              <a:t>Email-adressen:</a:t>
            </a:r>
            <a:endParaRPr b="1" i="0" sz="1400" u="none" cap="none" strike="noStrike">
              <a:solidFill>
                <a:srgbClr val="434343"/>
              </a:solidFill>
              <a:latin typeface="Amatic SC"/>
              <a:ea typeface="Amatic SC"/>
              <a:cs typeface="Amatic SC"/>
              <a:sym typeface="Amatic SC"/>
            </a:endParaRPr>
          </a:p>
          <a:p>
            <a:pPr indent="0" lvl="0" marL="0" marR="0" rtl="0" algn="l">
              <a:lnSpc>
                <a:spcPct val="115000"/>
              </a:lnSpc>
              <a:spcBef>
                <a:spcPts val="0"/>
              </a:spcBef>
              <a:spcAft>
                <a:spcPts val="0"/>
              </a:spcAft>
              <a:buClr>
                <a:srgbClr val="000000"/>
              </a:buClr>
              <a:buSzPts val="900"/>
              <a:buFont typeface="Arial"/>
              <a:buNone/>
            </a:pPr>
            <a:r>
              <a:rPr b="0" i="0" lang="nl" sz="900" u="none" cap="none" strike="noStrike">
                <a:solidFill>
                  <a:srgbClr val="434343"/>
                </a:solidFill>
                <a:latin typeface="Comfortaa"/>
                <a:ea typeface="Comfortaa"/>
                <a:cs typeface="Comfortaa"/>
                <a:sym typeface="Comfortaa"/>
              </a:rPr>
              <a:t>Algemeen: 		</a:t>
            </a:r>
            <a:r>
              <a:rPr b="0" i="0" lang="nl" sz="900" u="sng" cap="none" strike="noStrike">
                <a:solidFill>
                  <a:srgbClr val="434343"/>
                </a:solidFill>
                <a:latin typeface="Comfortaa"/>
                <a:ea typeface="Comfortaa"/>
                <a:cs typeface="Comfortaa"/>
                <a:sym typeface="Comfortaa"/>
                <a:hlinkClick r:id="rId3">
                  <a:extLst>
                    <a:ext uri="{A12FA001-AC4F-418D-AE19-62706E023703}">
                      <ahyp:hlinkClr val="tx"/>
                    </a:ext>
                  </a:extLst>
                </a:hlinkClick>
              </a:rPr>
              <a:t>i</a:t>
            </a:r>
            <a:r>
              <a:rPr b="0" i="0" lang="nl" sz="900" u="none" cap="none" strike="noStrike">
                <a:solidFill>
                  <a:srgbClr val="434343"/>
                </a:solidFill>
                <a:uFill>
                  <a:noFill/>
                </a:uFill>
                <a:latin typeface="Comfortaa"/>
                <a:ea typeface="Comfortaa"/>
                <a:cs typeface="Comfortaa"/>
                <a:sym typeface="Comfortaa"/>
                <a:hlinkClick r:id="rId4">
                  <a:extLst>
                    <a:ext uri="{A12FA001-AC4F-418D-AE19-62706E023703}">
                      <ahyp:hlinkClr val="tx"/>
                    </a:ext>
                  </a:extLst>
                </a:hlinkClick>
              </a:rPr>
              <a:t>nfo@colt-cambodia.org</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900"/>
              <a:buFont typeface="Arial"/>
              <a:buNone/>
            </a:pPr>
            <a:r>
              <a:rPr b="0" i="0" lang="nl" sz="900" u="none" cap="none" strike="noStrike">
                <a:solidFill>
                  <a:srgbClr val="434343"/>
                </a:solidFill>
                <a:latin typeface="Comfortaa"/>
                <a:ea typeface="Comfortaa"/>
                <a:cs typeface="Comfortaa"/>
                <a:sym typeface="Comfortaa"/>
              </a:rPr>
              <a:t>Arnold Hubach:: 	arnold</a:t>
            </a:r>
            <a:r>
              <a:rPr b="0" i="0" lang="nl" sz="900" u="none" cap="none" strike="noStrike">
                <a:solidFill>
                  <a:srgbClr val="434343"/>
                </a:solidFill>
                <a:uFill>
                  <a:noFill/>
                </a:uFill>
                <a:latin typeface="Comfortaa"/>
                <a:ea typeface="Comfortaa"/>
                <a:cs typeface="Comfortaa"/>
                <a:sym typeface="Comfortaa"/>
                <a:hlinkClick r:id="rId5">
                  <a:extLst>
                    <a:ext uri="{A12FA001-AC4F-418D-AE19-62706E023703}">
                      <ahyp:hlinkClr val="tx"/>
                    </a:ext>
                  </a:extLst>
                </a:hlinkClick>
              </a:rPr>
              <a:t>@colt-cambodia.org</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900"/>
              <a:buFont typeface="Arial"/>
              <a:buNone/>
            </a:pPr>
            <a:r>
              <a:rPr b="0" i="0" lang="nl" sz="900" u="none" cap="none" strike="noStrike">
                <a:solidFill>
                  <a:srgbClr val="434343"/>
                </a:solidFill>
                <a:latin typeface="Comfortaa"/>
                <a:ea typeface="Comfortaa"/>
                <a:cs typeface="Comfortaa"/>
                <a:sym typeface="Comfortaa"/>
              </a:rPr>
              <a:t>Noach van der Linde: 	</a:t>
            </a:r>
            <a:r>
              <a:rPr b="0" i="0" lang="nl" sz="900" u="none" cap="none" strike="noStrike">
                <a:solidFill>
                  <a:srgbClr val="434343"/>
                </a:solidFill>
                <a:uFill>
                  <a:noFill/>
                </a:uFill>
                <a:latin typeface="Comfortaa"/>
                <a:ea typeface="Comfortaa"/>
                <a:cs typeface="Comfortaa"/>
                <a:sym typeface="Comfortaa"/>
                <a:hlinkClick r:id="rId6">
                  <a:extLst>
                    <a:ext uri="{A12FA001-AC4F-418D-AE19-62706E023703}">
                      <ahyp:hlinkClr val="tx"/>
                    </a:ext>
                  </a:extLst>
                </a:hlinkClick>
              </a:rPr>
              <a:t>noach@colt-cambodia.org</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900"/>
              <a:buFont typeface="Arial"/>
              <a:buNone/>
            </a:pPr>
            <a:r>
              <a:rPr b="0" i="0" lang="nl" sz="900" u="none" cap="none" strike="noStrike">
                <a:solidFill>
                  <a:srgbClr val="434343"/>
                </a:solidFill>
                <a:latin typeface="Comfortaa"/>
                <a:ea typeface="Comfortaa"/>
                <a:cs typeface="Comfortaa"/>
                <a:sym typeface="Comfortaa"/>
              </a:rPr>
              <a:t>Jessica Michgelsen: 	</a:t>
            </a:r>
            <a:r>
              <a:rPr b="0" i="0" lang="nl" sz="900" u="none" cap="none" strike="noStrike">
                <a:solidFill>
                  <a:srgbClr val="434343"/>
                </a:solidFill>
                <a:uFill>
                  <a:noFill/>
                </a:uFill>
                <a:latin typeface="Comfortaa"/>
                <a:ea typeface="Comfortaa"/>
                <a:cs typeface="Comfortaa"/>
                <a:sym typeface="Comfortaa"/>
                <a:hlinkClick r:id="rId7">
                  <a:extLst>
                    <a:ext uri="{A12FA001-AC4F-418D-AE19-62706E023703}">
                      <ahyp:hlinkClr val="tx"/>
                    </a:ext>
                  </a:extLst>
                </a:hlinkClick>
              </a:rPr>
              <a:t>jessica@colt-cambodia.org</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p:txBody>
      </p:sp>
      <p:sp>
        <p:nvSpPr>
          <p:cNvPr id="337" name="Google Shape;337;p27"/>
          <p:cNvSpPr/>
          <p:nvPr/>
        </p:nvSpPr>
        <p:spPr>
          <a:xfrm>
            <a:off x="3690600" y="1149875"/>
            <a:ext cx="2439000" cy="2674200"/>
          </a:xfrm>
          <a:prstGeom prst="rect">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t/>
            </a:r>
            <a:endParaRPr b="1" i="0" sz="1400" u="none" cap="none" strike="noStrike">
              <a:solidFill>
                <a:srgbClr val="434343"/>
              </a:solidFill>
              <a:latin typeface="Amatic SC"/>
              <a:ea typeface="Amatic SC"/>
              <a:cs typeface="Amatic SC"/>
              <a:sym typeface="Amatic SC"/>
            </a:endParaRPr>
          </a:p>
          <a:p>
            <a:pPr indent="0" lvl="0" marL="0" marR="0" rtl="0" algn="l">
              <a:lnSpc>
                <a:spcPct val="115000"/>
              </a:lnSpc>
              <a:spcBef>
                <a:spcPts val="0"/>
              </a:spcBef>
              <a:spcAft>
                <a:spcPts val="0"/>
              </a:spcAft>
              <a:buClr>
                <a:srgbClr val="000000"/>
              </a:buClr>
              <a:buSzPts val="1400"/>
              <a:buFont typeface="Arial"/>
              <a:buNone/>
            </a:pPr>
            <a:r>
              <a:t/>
            </a:r>
            <a:endParaRPr b="1" i="0" sz="1400" u="none" cap="none" strike="noStrike">
              <a:solidFill>
                <a:srgbClr val="434343"/>
              </a:solidFill>
              <a:latin typeface="Amatic SC"/>
              <a:ea typeface="Amatic SC"/>
              <a:cs typeface="Amatic SC"/>
              <a:sym typeface="Amatic SC"/>
            </a:endParaRPr>
          </a:p>
          <a:p>
            <a:pPr indent="0" lvl="0" marL="0" marR="0" rtl="0" algn="l">
              <a:lnSpc>
                <a:spcPct val="115000"/>
              </a:lnSpc>
              <a:spcBef>
                <a:spcPts val="0"/>
              </a:spcBef>
              <a:spcAft>
                <a:spcPts val="0"/>
              </a:spcAft>
              <a:buClr>
                <a:srgbClr val="000000"/>
              </a:buClr>
              <a:buSzPts val="1400"/>
              <a:buFont typeface="Arial"/>
              <a:buNone/>
            </a:pPr>
            <a:r>
              <a:rPr b="1" i="0" lang="nl" sz="1400" u="none" cap="none" strike="noStrike">
                <a:solidFill>
                  <a:srgbClr val="434343"/>
                </a:solidFill>
                <a:latin typeface="Amatic SC"/>
                <a:ea typeface="Amatic SC"/>
                <a:cs typeface="Amatic SC"/>
                <a:sym typeface="Amatic SC"/>
              </a:rPr>
              <a:t>Bankgegevens:</a:t>
            </a:r>
            <a:endParaRPr b="1" i="0" sz="1400" u="none" cap="none" strike="noStrike">
              <a:solidFill>
                <a:srgbClr val="434343"/>
              </a:solidFill>
              <a:latin typeface="Amatic SC"/>
              <a:ea typeface="Amatic SC"/>
              <a:cs typeface="Amatic SC"/>
              <a:sym typeface="Amatic SC"/>
            </a:endParaRPr>
          </a:p>
          <a:p>
            <a:pPr indent="0" lvl="0" marL="0" marR="0" rtl="0" algn="l">
              <a:lnSpc>
                <a:spcPct val="115000"/>
              </a:lnSpc>
              <a:spcBef>
                <a:spcPts val="0"/>
              </a:spcBef>
              <a:spcAft>
                <a:spcPts val="0"/>
              </a:spcAft>
              <a:buClr>
                <a:srgbClr val="000000"/>
              </a:buClr>
              <a:buSzPts val="900"/>
              <a:buFont typeface="Arial"/>
              <a:buNone/>
            </a:pPr>
            <a:r>
              <a:rPr b="0" i="0" lang="nl" sz="900" u="none" cap="none" strike="noStrike">
                <a:solidFill>
                  <a:srgbClr val="434343"/>
                </a:solidFill>
                <a:latin typeface="Comfortaa"/>
                <a:ea typeface="Comfortaa"/>
                <a:cs typeface="Comfortaa"/>
                <a:sym typeface="Comfortaa"/>
              </a:rPr>
              <a:t>Rekeningnummer COLT-Cambodia</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900"/>
              <a:buFont typeface="Arial"/>
              <a:buNone/>
            </a:pPr>
            <a:r>
              <a:rPr b="0" i="0" lang="nl" sz="900" u="none" cap="none" strike="noStrike">
                <a:solidFill>
                  <a:srgbClr val="434343"/>
                </a:solidFill>
                <a:latin typeface="Comfortaa"/>
                <a:ea typeface="Comfortaa"/>
                <a:cs typeface="Comfortaa"/>
                <a:sym typeface="Comfortaa"/>
              </a:rPr>
              <a:t>IBAN: NL81RABO0120024942</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900"/>
              <a:buFont typeface="Arial"/>
              <a:buNone/>
            </a:pPr>
            <a:r>
              <a:rPr b="0" i="0" lang="nl" sz="900" u="none" cap="none" strike="noStrike">
                <a:solidFill>
                  <a:srgbClr val="434343"/>
                </a:solidFill>
                <a:latin typeface="Comfortaa"/>
                <a:ea typeface="Comfortaa"/>
                <a:cs typeface="Comfortaa"/>
                <a:sym typeface="Comfortaa"/>
              </a:rPr>
              <a:t>BIC: RABONL2U</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900"/>
              <a:buFont typeface="Arial"/>
              <a:buNone/>
            </a:pPr>
            <a:r>
              <a:rPr b="0" i="0" lang="nl" sz="900" u="none" cap="none" strike="noStrike">
                <a:solidFill>
                  <a:srgbClr val="434343"/>
                </a:solidFill>
                <a:latin typeface="Comfortaa"/>
                <a:ea typeface="Comfortaa"/>
                <a:cs typeface="Comfortaa"/>
                <a:sym typeface="Comfortaa"/>
              </a:rPr>
              <a:t>KvK.nr: 02092710</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900"/>
              <a:buFont typeface="Arial"/>
              <a:buNone/>
            </a:pPr>
            <a:r>
              <a:rPr b="0" i="0" lang="nl" sz="900" u="none" cap="none" strike="noStrike">
                <a:solidFill>
                  <a:srgbClr val="434343"/>
                </a:solidFill>
                <a:latin typeface="Comfortaa"/>
                <a:ea typeface="Comfortaa"/>
                <a:cs typeface="Comfortaa"/>
                <a:sym typeface="Comfortaa"/>
              </a:rPr>
              <a:t>ANBI.nr: 70433</a:t>
            </a:r>
            <a:endParaRPr b="1"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1100"/>
              <a:buFont typeface="Arial"/>
              <a:buNone/>
            </a:pPr>
            <a:r>
              <a:t/>
            </a:r>
            <a:endParaRPr b="1" i="0" sz="1100" u="none" cap="none" strike="noStrike">
              <a:solidFill>
                <a:srgbClr val="434343"/>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t/>
            </a:r>
            <a:endParaRPr b="1" i="0" sz="1100" u="none" cap="none" strike="noStrike">
              <a:solidFill>
                <a:srgbClr val="434343"/>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t/>
            </a:r>
            <a:endParaRPr b="1" i="0" sz="1100" u="none" cap="none" strike="noStrike">
              <a:solidFill>
                <a:srgbClr val="434343"/>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t/>
            </a:r>
            <a:endParaRPr b="1" i="0" sz="1100" u="none" cap="none" strike="noStrike">
              <a:solidFill>
                <a:srgbClr val="434343"/>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t/>
            </a:r>
            <a:endParaRPr b="1" i="0" sz="1100" u="none" cap="none" strike="noStrike">
              <a:solidFill>
                <a:srgbClr val="434343"/>
              </a:solidFill>
              <a:latin typeface="Calibri"/>
              <a:ea typeface="Calibri"/>
              <a:cs typeface="Calibri"/>
              <a:sym typeface="Calibri"/>
            </a:endParaRPr>
          </a:p>
        </p:txBody>
      </p:sp>
      <p:pic>
        <p:nvPicPr>
          <p:cNvPr id="338" name="Google Shape;338;p27"/>
          <p:cNvPicPr preferRelativeResize="0"/>
          <p:nvPr/>
        </p:nvPicPr>
        <p:blipFill rotWithShape="1">
          <a:blip r:embed="rId8">
            <a:alphaModFix/>
          </a:blip>
          <a:srcRect b="0" l="3688" r="8080" t="0"/>
          <a:stretch/>
        </p:blipFill>
        <p:spPr>
          <a:xfrm>
            <a:off x="5713750" y="2159488"/>
            <a:ext cx="3381074" cy="1788575"/>
          </a:xfrm>
          <a:prstGeom prst="rect">
            <a:avLst/>
          </a:prstGeom>
          <a:noFill/>
          <a:ln>
            <a:noFill/>
          </a:ln>
        </p:spPr>
      </p:pic>
      <p:pic>
        <p:nvPicPr>
          <p:cNvPr id="339" name="Google Shape;339;p27"/>
          <p:cNvPicPr preferRelativeResize="0"/>
          <p:nvPr/>
        </p:nvPicPr>
        <p:blipFill rotWithShape="1">
          <a:blip r:embed="rId9">
            <a:alphaModFix/>
          </a:blip>
          <a:srcRect b="0" l="0" r="0" t="0"/>
          <a:stretch/>
        </p:blipFill>
        <p:spPr>
          <a:xfrm>
            <a:off x="3995700" y="3554500"/>
            <a:ext cx="2013800" cy="1454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28"/>
          <p:cNvSpPr txBox="1"/>
          <p:nvPr>
            <p:ph type="title"/>
          </p:nvPr>
        </p:nvSpPr>
        <p:spPr>
          <a:xfrm>
            <a:off x="311700" y="2166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
                <a:solidFill>
                  <a:srgbClr val="000000"/>
                </a:solidFill>
              </a:rPr>
              <a:t>13. Appendix: Balans over 2023 TOV 2022</a:t>
            </a:r>
            <a:endParaRPr>
              <a:solidFill>
                <a:srgbClr val="000000"/>
              </a:solidFill>
            </a:endParaRPr>
          </a:p>
        </p:txBody>
      </p:sp>
      <p:graphicFrame>
        <p:nvGraphicFramePr>
          <p:cNvPr id="345" name="Google Shape;345;p28"/>
          <p:cNvGraphicFramePr/>
          <p:nvPr/>
        </p:nvGraphicFramePr>
        <p:xfrm>
          <a:off x="409838" y="1315225"/>
          <a:ext cx="3000000" cy="3000000"/>
        </p:xfrm>
        <a:graphic>
          <a:graphicData uri="http://schemas.openxmlformats.org/drawingml/2006/table">
            <a:tbl>
              <a:tblPr>
                <a:noFill/>
                <a:tableStyleId>{F0E96C1D-52E1-4A50-AD73-3E47495DEBDF}</a:tableStyleId>
              </a:tblPr>
              <a:tblGrid>
                <a:gridCol w="4440725"/>
                <a:gridCol w="2243350"/>
                <a:gridCol w="1640250"/>
              </a:tblGrid>
              <a:tr h="376425">
                <a:tc>
                  <a:txBody>
                    <a:bodyPr/>
                    <a:lstStyle/>
                    <a:p>
                      <a:pPr indent="0" lvl="0" marL="0" marR="0" rtl="0" algn="l">
                        <a:lnSpc>
                          <a:spcPct val="100000"/>
                        </a:lnSpc>
                        <a:spcBef>
                          <a:spcPts val="0"/>
                        </a:spcBef>
                        <a:spcAft>
                          <a:spcPts val="0"/>
                        </a:spcAft>
                        <a:buClr>
                          <a:srgbClr val="000000"/>
                        </a:buClr>
                        <a:buSzPts val="1100"/>
                        <a:buFont typeface="Arial"/>
                        <a:buNone/>
                      </a:pPr>
                      <a:r>
                        <a:rPr b="1" lang="nl" sz="1100" u="none" cap="none" strike="noStrike">
                          <a:solidFill>
                            <a:srgbClr val="FFFFFF"/>
                          </a:solidFill>
                          <a:latin typeface="Comfortaa"/>
                          <a:ea typeface="Comfortaa"/>
                          <a:cs typeface="Comfortaa"/>
                          <a:sym typeface="Comfortaa"/>
                        </a:rPr>
                        <a:t>Omschrijving</a:t>
                      </a:r>
                      <a:endParaRPr b="1" sz="1100" u="none" cap="none" strike="noStrike">
                        <a:solidFill>
                          <a:srgbClr val="FFFFFF"/>
                        </a:solidFill>
                        <a:latin typeface="Comfortaa"/>
                        <a:ea typeface="Comfortaa"/>
                        <a:cs typeface="Comfortaa"/>
                        <a:sym typeface="Comfortaa"/>
                      </a:endParaRPr>
                    </a:p>
                  </a:txBody>
                  <a:tcPr marT="91425" marB="91425" marR="91425" marL="91425">
                    <a:solidFill>
                      <a:srgbClr val="1155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nl" sz="1100" u="none" cap="none" strike="noStrike">
                          <a:solidFill>
                            <a:srgbClr val="FFFFFF"/>
                          </a:solidFill>
                          <a:latin typeface="Comfortaa"/>
                          <a:ea typeface="Comfortaa"/>
                          <a:cs typeface="Comfortaa"/>
                          <a:sym typeface="Comfortaa"/>
                        </a:rPr>
                        <a:t>31 december 202</a:t>
                      </a:r>
                      <a:r>
                        <a:rPr b="1" lang="nl" sz="1100">
                          <a:solidFill>
                            <a:srgbClr val="FFFFFF"/>
                          </a:solidFill>
                          <a:latin typeface="Comfortaa"/>
                          <a:ea typeface="Comfortaa"/>
                          <a:cs typeface="Comfortaa"/>
                          <a:sym typeface="Comfortaa"/>
                        </a:rPr>
                        <a:t>3</a:t>
                      </a:r>
                      <a:endParaRPr b="1" sz="1100" u="none" cap="none" strike="noStrike">
                        <a:solidFill>
                          <a:srgbClr val="FFFFFF"/>
                        </a:solidFill>
                        <a:latin typeface="Comfortaa"/>
                        <a:ea typeface="Comfortaa"/>
                        <a:cs typeface="Comfortaa"/>
                        <a:sym typeface="Comfortaa"/>
                      </a:endParaRPr>
                    </a:p>
                  </a:txBody>
                  <a:tcPr marT="91425" marB="91425" marR="91425" marL="91425">
                    <a:solidFill>
                      <a:srgbClr val="1155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nl" sz="1100" u="none" cap="none" strike="noStrike">
                          <a:solidFill>
                            <a:srgbClr val="FFFFFF"/>
                          </a:solidFill>
                          <a:latin typeface="Comfortaa"/>
                          <a:ea typeface="Comfortaa"/>
                          <a:cs typeface="Comfortaa"/>
                          <a:sym typeface="Comfortaa"/>
                        </a:rPr>
                        <a:t>31 december 202</a:t>
                      </a:r>
                      <a:r>
                        <a:rPr b="1" lang="nl" sz="1100">
                          <a:solidFill>
                            <a:srgbClr val="FFFFFF"/>
                          </a:solidFill>
                          <a:latin typeface="Comfortaa"/>
                          <a:ea typeface="Comfortaa"/>
                          <a:cs typeface="Comfortaa"/>
                          <a:sym typeface="Comfortaa"/>
                        </a:rPr>
                        <a:t>2</a:t>
                      </a:r>
                      <a:endParaRPr b="1" sz="1100" u="none" cap="none" strike="noStrike">
                        <a:solidFill>
                          <a:srgbClr val="FFFFFF"/>
                        </a:solidFill>
                        <a:latin typeface="Comfortaa"/>
                        <a:ea typeface="Comfortaa"/>
                        <a:cs typeface="Comfortaa"/>
                        <a:sym typeface="Comfortaa"/>
                      </a:endParaRPr>
                    </a:p>
                  </a:txBody>
                  <a:tcPr marT="91425" marB="91425" marR="91425" marL="91425">
                    <a:solidFill>
                      <a:srgbClr val="1155CC"/>
                    </a:solidFill>
                  </a:tcPr>
                </a:tc>
              </a:tr>
              <a:tr h="391450">
                <a:tc>
                  <a:txBody>
                    <a:bodyPr/>
                    <a:lstStyle/>
                    <a:p>
                      <a:pPr indent="0" lvl="0" marL="0" marR="0" rtl="0" algn="l">
                        <a:lnSpc>
                          <a:spcPct val="100000"/>
                        </a:lnSpc>
                        <a:spcBef>
                          <a:spcPts val="0"/>
                        </a:spcBef>
                        <a:spcAft>
                          <a:spcPts val="0"/>
                        </a:spcAft>
                        <a:buClr>
                          <a:srgbClr val="000000"/>
                        </a:buClr>
                        <a:buSzPts val="1100"/>
                        <a:buFont typeface="Arial"/>
                        <a:buNone/>
                      </a:pPr>
                      <a:r>
                        <a:rPr b="1" lang="nl" sz="1100" u="none" cap="none" strike="noStrike">
                          <a:latin typeface="Comfortaa"/>
                          <a:ea typeface="Comfortaa"/>
                          <a:cs typeface="Comfortaa"/>
                          <a:sym typeface="Comfortaa"/>
                        </a:rPr>
                        <a:t>Activa</a:t>
                      </a:r>
                      <a:endParaRPr b="1" sz="1100" u="none" cap="none" strike="noStrike">
                        <a:latin typeface="Comfortaa"/>
                        <a:ea typeface="Comfortaa"/>
                        <a:cs typeface="Comfortaa"/>
                        <a:sym typeface="Comfortaa"/>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B cap="flat" cmpd="sng" w="9525">
                      <a:solidFill>
                        <a:srgbClr val="9E9E9E"/>
                      </a:solidFill>
                      <a:prstDash val="solid"/>
                      <a:round/>
                      <a:headEnd len="sm" w="sm" type="none"/>
                      <a:tailEnd len="sm" w="sm" type="none"/>
                    </a:lnB>
                  </a:tcPr>
                </a:tc>
              </a:tr>
              <a:tr h="376425">
                <a:tc>
                  <a:txBody>
                    <a:bodyPr/>
                    <a:lstStyle/>
                    <a:p>
                      <a:pPr indent="0" lvl="0" marL="0" marR="0" rtl="0" algn="l">
                        <a:lnSpc>
                          <a:spcPct val="100000"/>
                        </a:lnSpc>
                        <a:spcBef>
                          <a:spcPts val="0"/>
                        </a:spcBef>
                        <a:spcAft>
                          <a:spcPts val="0"/>
                        </a:spcAft>
                        <a:buClr>
                          <a:srgbClr val="000000"/>
                        </a:buClr>
                        <a:buSzPts val="1100"/>
                        <a:buFont typeface="Arial"/>
                        <a:buNone/>
                      </a:pPr>
                      <a:r>
                        <a:rPr i="1" lang="nl" sz="1100" u="none" cap="none" strike="noStrike">
                          <a:latin typeface="Comfortaa"/>
                          <a:ea typeface="Comfortaa"/>
                          <a:cs typeface="Comfortaa"/>
                          <a:sym typeface="Comfortaa"/>
                        </a:rPr>
                        <a:t>Financiële vaste activa</a:t>
                      </a:r>
                      <a:endParaRPr i="1"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6425">
                <a:tc>
                  <a:txBody>
                    <a:bodyPr/>
                    <a:lstStyle/>
                    <a:p>
                      <a:pPr indent="0" lvl="0" marL="0" marR="0" rtl="0" algn="l">
                        <a:lnSpc>
                          <a:spcPct val="100000"/>
                        </a:lnSpc>
                        <a:spcBef>
                          <a:spcPts val="0"/>
                        </a:spcBef>
                        <a:spcAft>
                          <a:spcPts val="0"/>
                        </a:spcAft>
                        <a:buClr>
                          <a:srgbClr val="000000"/>
                        </a:buClr>
                        <a:buSzPts val="1100"/>
                        <a:buFont typeface="Arial"/>
                        <a:buNone/>
                      </a:pPr>
                      <a:r>
                        <a:rPr lang="nl" sz="1100" u="none" cap="none" strike="noStrike">
                          <a:latin typeface="Comfortaa"/>
                          <a:ea typeface="Comfortaa"/>
                          <a:cs typeface="Comfortaa"/>
                          <a:sym typeface="Comfortaa"/>
                        </a:rPr>
                        <a:t>Overige vorderingen</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nl" sz="1100" u="none" cap="none" strike="noStrike">
                          <a:latin typeface="Comfortaa"/>
                          <a:ea typeface="Comfortaa"/>
                          <a:cs typeface="Comfortaa"/>
                          <a:sym typeface="Comfortaa"/>
                        </a:rPr>
                        <a:t>1</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nl" sz="1100" u="none" cap="none" strike="noStrike">
                          <a:latin typeface="Comfortaa"/>
                          <a:ea typeface="Comfortaa"/>
                          <a:cs typeface="Comfortaa"/>
                          <a:sym typeface="Comfortaa"/>
                        </a:rPr>
                        <a:t>1</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6425">
                <a:tc>
                  <a:txBody>
                    <a:bodyPr/>
                    <a:lstStyle/>
                    <a:p>
                      <a:pPr indent="0" lvl="0" marL="0" marR="0" rtl="0" algn="l">
                        <a:lnSpc>
                          <a:spcPct val="100000"/>
                        </a:lnSpc>
                        <a:spcBef>
                          <a:spcPts val="0"/>
                        </a:spcBef>
                        <a:spcAft>
                          <a:spcPts val="0"/>
                        </a:spcAft>
                        <a:buClr>
                          <a:srgbClr val="000000"/>
                        </a:buClr>
                        <a:buSzPts val="1100"/>
                        <a:buFont typeface="Arial"/>
                        <a:buNone/>
                      </a:pPr>
                      <a:r>
                        <a:rPr lang="nl" sz="1100" u="none" cap="none" strike="noStrike">
                          <a:latin typeface="Comfortaa"/>
                          <a:ea typeface="Comfortaa"/>
                          <a:cs typeface="Comfortaa"/>
                          <a:sym typeface="Comfortaa"/>
                        </a:rPr>
                        <a:t>Vlottende activa</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6425">
                <a:tc>
                  <a:txBody>
                    <a:bodyPr/>
                    <a:lstStyle/>
                    <a:p>
                      <a:pPr indent="0" lvl="0" marL="0" marR="0" rtl="0" algn="l">
                        <a:lnSpc>
                          <a:spcPct val="100000"/>
                        </a:lnSpc>
                        <a:spcBef>
                          <a:spcPts val="0"/>
                        </a:spcBef>
                        <a:spcAft>
                          <a:spcPts val="0"/>
                        </a:spcAft>
                        <a:buClr>
                          <a:srgbClr val="000000"/>
                        </a:buClr>
                        <a:buSzPts val="1100"/>
                        <a:buFont typeface="Arial"/>
                        <a:buNone/>
                      </a:pPr>
                      <a:r>
                        <a:rPr lang="nl" sz="1100" u="none" cap="none" strike="noStrike">
                          <a:latin typeface="Comfortaa"/>
                          <a:ea typeface="Comfortaa"/>
                          <a:cs typeface="Comfortaa"/>
                          <a:sym typeface="Comfortaa"/>
                        </a:rPr>
                        <a:t>Liquide middelen</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nl" sz="1100">
                          <a:latin typeface="Comfortaa"/>
                          <a:ea typeface="Comfortaa"/>
                          <a:cs typeface="Comfortaa"/>
                          <a:sym typeface="Comfortaa"/>
                        </a:rPr>
                        <a:t>19.220</a:t>
                      </a:r>
                      <a:endParaRPr sz="1100">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nl" sz="1100" u="none" cap="none" strike="noStrike">
                          <a:latin typeface="Comfortaa"/>
                          <a:ea typeface="Comfortaa"/>
                          <a:cs typeface="Comfortaa"/>
                          <a:sym typeface="Comfortaa"/>
                        </a:rPr>
                        <a:t>53.460</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6425">
                <a:tc>
                  <a:txBody>
                    <a:bodyPr/>
                    <a:lstStyle/>
                    <a:p>
                      <a:pPr indent="0" lvl="0" marL="0" marR="0" rtl="0" algn="l">
                        <a:lnSpc>
                          <a:spcPct val="100000"/>
                        </a:lnSpc>
                        <a:spcBef>
                          <a:spcPts val="0"/>
                        </a:spcBef>
                        <a:spcAft>
                          <a:spcPts val="0"/>
                        </a:spcAft>
                        <a:buClr>
                          <a:srgbClr val="000000"/>
                        </a:buClr>
                        <a:buSzPts val="1100"/>
                        <a:buFont typeface="Arial"/>
                        <a:buNone/>
                      </a:pPr>
                      <a:r>
                        <a:rPr b="1" lang="nl" sz="1100" u="none" cap="none" strike="noStrike">
                          <a:latin typeface="Comfortaa"/>
                          <a:ea typeface="Comfortaa"/>
                          <a:cs typeface="Comfortaa"/>
                          <a:sym typeface="Comfortaa"/>
                        </a:rPr>
                        <a:t>Totaal activazijde</a:t>
                      </a:r>
                      <a:endParaRPr b="1" sz="1100" u="none" cap="none" strike="noStrike">
                        <a:latin typeface="Comfortaa"/>
                        <a:ea typeface="Comfortaa"/>
                        <a:cs typeface="Comfortaa"/>
                        <a:sym typeface="Comfortaa"/>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nl" sz="1100">
                          <a:latin typeface="Comfortaa"/>
                          <a:ea typeface="Comfortaa"/>
                          <a:cs typeface="Comfortaa"/>
                          <a:sym typeface="Comfortaa"/>
                        </a:rPr>
                        <a:t>19.221</a:t>
                      </a:r>
                      <a:endParaRPr b="1" sz="1100">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nl" sz="1100" u="none" cap="none" strike="noStrike">
                          <a:latin typeface="Comfortaa"/>
                          <a:ea typeface="Comfortaa"/>
                          <a:cs typeface="Comfortaa"/>
                          <a:sym typeface="Comfortaa"/>
                        </a:rPr>
                        <a:t>53.461</a:t>
                      </a:r>
                      <a:endParaRPr b="1"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29"/>
          <p:cNvSpPr txBox="1"/>
          <p:nvPr>
            <p:ph type="title"/>
          </p:nvPr>
        </p:nvSpPr>
        <p:spPr>
          <a:xfrm>
            <a:off x="311700" y="2166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
                <a:solidFill>
                  <a:srgbClr val="000000"/>
                </a:solidFill>
              </a:rPr>
              <a:t>13. Appendix: Balans over 2023 TOV 2022</a:t>
            </a:r>
            <a:endParaRPr>
              <a:solidFill>
                <a:srgbClr val="000000"/>
              </a:solidFill>
            </a:endParaRPr>
          </a:p>
        </p:txBody>
      </p:sp>
      <p:graphicFrame>
        <p:nvGraphicFramePr>
          <p:cNvPr id="351" name="Google Shape;351;p29"/>
          <p:cNvGraphicFramePr/>
          <p:nvPr/>
        </p:nvGraphicFramePr>
        <p:xfrm>
          <a:off x="360763" y="1384735"/>
          <a:ext cx="3000000" cy="3000000"/>
        </p:xfrm>
        <a:graphic>
          <a:graphicData uri="http://schemas.openxmlformats.org/drawingml/2006/table">
            <a:tbl>
              <a:tblPr>
                <a:noFill/>
                <a:tableStyleId>{F0E96C1D-52E1-4A50-AD73-3E47495DEBDF}</a:tableStyleId>
              </a:tblPr>
              <a:tblGrid>
                <a:gridCol w="4493075"/>
                <a:gridCol w="2269800"/>
                <a:gridCol w="1659600"/>
              </a:tblGrid>
              <a:tr h="332700">
                <a:tc>
                  <a:txBody>
                    <a:bodyPr/>
                    <a:lstStyle/>
                    <a:p>
                      <a:pPr indent="0" lvl="0" marL="0" marR="0" rtl="0" algn="l">
                        <a:lnSpc>
                          <a:spcPct val="100000"/>
                        </a:lnSpc>
                        <a:spcBef>
                          <a:spcPts val="0"/>
                        </a:spcBef>
                        <a:spcAft>
                          <a:spcPts val="0"/>
                        </a:spcAft>
                        <a:buClr>
                          <a:srgbClr val="000000"/>
                        </a:buClr>
                        <a:buSzPts val="1100"/>
                        <a:buFont typeface="Arial"/>
                        <a:buNone/>
                      </a:pPr>
                      <a:r>
                        <a:rPr b="1" lang="nl" sz="1100" u="none" cap="none" strike="noStrike">
                          <a:solidFill>
                            <a:srgbClr val="FFFFFF"/>
                          </a:solidFill>
                          <a:latin typeface="Comfortaa"/>
                          <a:ea typeface="Comfortaa"/>
                          <a:cs typeface="Comfortaa"/>
                          <a:sym typeface="Comfortaa"/>
                        </a:rPr>
                        <a:t>Omschrijving</a:t>
                      </a:r>
                      <a:endParaRPr b="1" sz="1100" u="none" cap="none" strike="noStrike">
                        <a:solidFill>
                          <a:srgbClr val="FFFFFF"/>
                        </a:solidFill>
                        <a:latin typeface="Comfortaa"/>
                        <a:ea typeface="Comfortaa"/>
                        <a:cs typeface="Comfortaa"/>
                        <a:sym typeface="Comfortaa"/>
                      </a:endParaRPr>
                    </a:p>
                  </a:txBody>
                  <a:tcPr marT="91425" marB="91425" marR="91425" marL="91425">
                    <a:solidFill>
                      <a:srgbClr val="1155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nl" sz="1100" u="none" cap="none" strike="noStrike">
                          <a:solidFill>
                            <a:srgbClr val="FFFFFF"/>
                          </a:solidFill>
                          <a:latin typeface="Comfortaa"/>
                          <a:ea typeface="Comfortaa"/>
                          <a:cs typeface="Comfortaa"/>
                          <a:sym typeface="Comfortaa"/>
                        </a:rPr>
                        <a:t>31 december 202</a:t>
                      </a:r>
                      <a:r>
                        <a:rPr b="1" lang="nl" sz="1100">
                          <a:solidFill>
                            <a:srgbClr val="FFFFFF"/>
                          </a:solidFill>
                          <a:latin typeface="Comfortaa"/>
                          <a:ea typeface="Comfortaa"/>
                          <a:cs typeface="Comfortaa"/>
                          <a:sym typeface="Comfortaa"/>
                        </a:rPr>
                        <a:t>3</a:t>
                      </a:r>
                      <a:endParaRPr b="1" sz="1100" u="none" cap="none" strike="noStrike">
                        <a:solidFill>
                          <a:srgbClr val="FFFFFF"/>
                        </a:solidFill>
                        <a:latin typeface="Comfortaa"/>
                        <a:ea typeface="Comfortaa"/>
                        <a:cs typeface="Comfortaa"/>
                        <a:sym typeface="Comfortaa"/>
                      </a:endParaRPr>
                    </a:p>
                  </a:txBody>
                  <a:tcPr marT="91425" marB="91425" marR="91425" marL="91425">
                    <a:solidFill>
                      <a:srgbClr val="1155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nl" sz="1100" u="none" cap="none" strike="noStrike">
                          <a:solidFill>
                            <a:srgbClr val="FFFFFF"/>
                          </a:solidFill>
                          <a:latin typeface="Comfortaa"/>
                          <a:ea typeface="Comfortaa"/>
                          <a:cs typeface="Comfortaa"/>
                          <a:sym typeface="Comfortaa"/>
                        </a:rPr>
                        <a:t>31 december 202</a:t>
                      </a:r>
                      <a:r>
                        <a:rPr b="1" lang="nl" sz="1100">
                          <a:solidFill>
                            <a:srgbClr val="FFFFFF"/>
                          </a:solidFill>
                          <a:latin typeface="Comfortaa"/>
                          <a:ea typeface="Comfortaa"/>
                          <a:cs typeface="Comfortaa"/>
                          <a:sym typeface="Comfortaa"/>
                        </a:rPr>
                        <a:t>2</a:t>
                      </a:r>
                      <a:endParaRPr b="1" sz="1100" u="none" cap="none" strike="noStrike">
                        <a:solidFill>
                          <a:srgbClr val="FFFFFF"/>
                        </a:solidFill>
                        <a:latin typeface="Comfortaa"/>
                        <a:ea typeface="Comfortaa"/>
                        <a:cs typeface="Comfortaa"/>
                        <a:sym typeface="Comfortaa"/>
                      </a:endParaRPr>
                    </a:p>
                  </a:txBody>
                  <a:tcPr marT="91425" marB="91425" marR="91425" marL="91425">
                    <a:solidFill>
                      <a:srgbClr val="1155CC"/>
                    </a:solidFill>
                  </a:tcPr>
                </a:tc>
              </a:tr>
              <a:tr h="350200">
                <a:tc>
                  <a:txBody>
                    <a:bodyPr/>
                    <a:lstStyle/>
                    <a:p>
                      <a:pPr indent="0" lvl="0" marL="0" marR="0" rtl="0" algn="l">
                        <a:lnSpc>
                          <a:spcPct val="100000"/>
                        </a:lnSpc>
                        <a:spcBef>
                          <a:spcPts val="0"/>
                        </a:spcBef>
                        <a:spcAft>
                          <a:spcPts val="0"/>
                        </a:spcAft>
                        <a:buClr>
                          <a:srgbClr val="000000"/>
                        </a:buClr>
                        <a:buSzPts val="1100"/>
                        <a:buFont typeface="Arial"/>
                        <a:buNone/>
                      </a:pPr>
                      <a:r>
                        <a:rPr b="1" lang="nl" sz="1100" u="none" cap="none" strike="noStrike">
                          <a:latin typeface="Comfortaa"/>
                          <a:ea typeface="Comfortaa"/>
                          <a:cs typeface="Comfortaa"/>
                          <a:sym typeface="Comfortaa"/>
                        </a:rPr>
                        <a:t>Passiva</a:t>
                      </a:r>
                      <a:endParaRPr b="1" sz="1100" u="none" cap="none" strike="noStrike">
                        <a:latin typeface="Comfortaa"/>
                        <a:ea typeface="Comfortaa"/>
                        <a:cs typeface="Comfortaa"/>
                        <a:sym typeface="Comfortaa"/>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B cap="flat" cmpd="sng" w="9525">
                      <a:solidFill>
                        <a:srgbClr val="9E9E9E"/>
                      </a:solidFill>
                      <a:prstDash val="solid"/>
                      <a:round/>
                      <a:headEnd len="sm" w="sm" type="none"/>
                      <a:tailEnd len="sm" w="sm" type="none"/>
                    </a:lnB>
                  </a:tcPr>
                </a:tc>
              </a:tr>
              <a:tr h="332700">
                <a:tc>
                  <a:txBody>
                    <a:bodyPr/>
                    <a:lstStyle/>
                    <a:p>
                      <a:pPr indent="0" lvl="0" marL="0" marR="0" rtl="0" algn="l">
                        <a:lnSpc>
                          <a:spcPct val="100000"/>
                        </a:lnSpc>
                        <a:spcBef>
                          <a:spcPts val="0"/>
                        </a:spcBef>
                        <a:spcAft>
                          <a:spcPts val="0"/>
                        </a:spcAft>
                        <a:buClr>
                          <a:srgbClr val="000000"/>
                        </a:buClr>
                        <a:buSzPts val="1100"/>
                        <a:buFont typeface="Arial"/>
                        <a:buNone/>
                      </a:pPr>
                      <a:r>
                        <a:rPr i="1" lang="nl" sz="1100" u="none" cap="none" strike="noStrike">
                          <a:latin typeface="Comfortaa"/>
                          <a:ea typeface="Comfortaa"/>
                          <a:cs typeface="Comfortaa"/>
                          <a:sym typeface="Comfortaa"/>
                        </a:rPr>
                        <a:t>Stichtingsvermogen</a:t>
                      </a:r>
                      <a:endParaRPr i="1"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2700">
                <a:tc>
                  <a:txBody>
                    <a:bodyPr/>
                    <a:lstStyle/>
                    <a:p>
                      <a:pPr indent="0" lvl="0" marL="0" marR="0" rtl="0" algn="l">
                        <a:lnSpc>
                          <a:spcPct val="100000"/>
                        </a:lnSpc>
                        <a:spcBef>
                          <a:spcPts val="0"/>
                        </a:spcBef>
                        <a:spcAft>
                          <a:spcPts val="0"/>
                        </a:spcAft>
                        <a:buClr>
                          <a:srgbClr val="000000"/>
                        </a:buClr>
                        <a:buSzPts val="1100"/>
                        <a:buFont typeface="Arial"/>
                        <a:buNone/>
                      </a:pPr>
                      <a:r>
                        <a:rPr lang="nl" sz="1100" u="none" cap="none" strike="noStrike">
                          <a:latin typeface="Comfortaa"/>
                          <a:ea typeface="Comfortaa"/>
                          <a:cs typeface="Comfortaa"/>
                          <a:sym typeface="Comfortaa"/>
                        </a:rPr>
                        <a:t>Vrije reserve</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nl" sz="1100">
                          <a:latin typeface="Comfortaa"/>
                          <a:ea typeface="Comfortaa"/>
                          <a:cs typeface="Comfortaa"/>
                          <a:sym typeface="Comfortaa"/>
                        </a:rPr>
                        <a:t>18.421</a:t>
                      </a:r>
                      <a:endParaRPr sz="1100">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nl" sz="1100" u="none" cap="none" strike="noStrike">
                          <a:latin typeface="Comfortaa"/>
                          <a:ea typeface="Comfortaa"/>
                          <a:cs typeface="Comfortaa"/>
                          <a:sym typeface="Comfortaa"/>
                        </a:rPr>
                        <a:t>52.661</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2700">
                <a:tc>
                  <a:txBody>
                    <a:bodyPr/>
                    <a:lstStyle/>
                    <a:p>
                      <a:pPr indent="0" lvl="0" marL="0" marR="0" rtl="0" algn="l">
                        <a:lnSpc>
                          <a:spcPct val="100000"/>
                        </a:lnSpc>
                        <a:spcBef>
                          <a:spcPts val="0"/>
                        </a:spcBef>
                        <a:spcAft>
                          <a:spcPts val="0"/>
                        </a:spcAft>
                        <a:buClr>
                          <a:srgbClr val="000000"/>
                        </a:buClr>
                        <a:buSzPts val="1100"/>
                        <a:buFont typeface="Arial"/>
                        <a:buNone/>
                      </a:pPr>
                      <a:r>
                        <a:rPr i="1" lang="nl" sz="1100" u="none" cap="none" strike="noStrike">
                          <a:latin typeface="Comfortaa"/>
                          <a:ea typeface="Comfortaa"/>
                          <a:cs typeface="Comfortaa"/>
                          <a:sym typeface="Comfortaa"/>
                        </a:rPr>
                        <a:t>Kortlopende schulden</a:t>
                      </a:r>
                      <a:endParaRPr i="1" sz="1100" u="none" cap="none" strike="noStrike">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8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2700">
                <a:tc>
                  <a:txBody>
                    <a:bodyPr/>
                    <a:lstStyle/>
                    <a:p>
                      <a:pPr indent="0" lvl="0" marL="0" marR="0" rtl="0" algn="l">
                        <a:lnSpc>
                          <a:spcPct val="100000"/>
                        </a:lnSpc>
                        <a:spcBef>
                          <a:spcPts val="0"/>
                        </a:spcBef>
                        <a:spcAft>
                          <a:spcPts val="0"/>
                        </a:spcAft>
                        <a:buClr>
                          <a:srgbClr val="000000"/>
                        </a:buClr>
                        <a:buSzPts val="1100"/>
                        <a:buFont typeface="Arial"/>
                        <a:buNone/>
                      </a:pPr>
                      <a:r>
                        <a:rPr lang="nl" sz="1100" u="none" cap="none" strike="noStrike">
                          <a:latin typeface="Comfortaa"/>
                          <a:ea typeface="Comfortaa"/>
                          <a:cs typeface="Comfortaa"/>
                          <a:sym typeface="Comfortaa"/>
                        </a:rPr>
                        <a:t>Accountantskosten</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nl" sz="1100">
                          <a:latin typeface="Comfortaa"/>
                          <a:ea typeface="Comfortaa"/>
                          <a:cs typeface="Comfortaa"/>
                          <a:sym typeface="Comfortaa"/>
                        </a:rPr>
                        <a:t>800</a:t>
                      </a:r>
                      <a:endParaRPr sz="1100">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nl" sz="1100" u="none" cap="none" strike="noStrike">
                          <a:latin typeface="Comfortaa"/>
                          <a:ea typeface="Comfortaa"/>
                          <a:cs typeface="Comfortaa"/>
                          <a:sym typeface="Comfortaa"/>
                        </a:rPr>
                        <a:t>800</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2700">
                <a:tc>
                  <a:txBody>
                    <a:bodyPr/>
                    <a:lstStyle/>
                    <a:p>
                      <a:pPr indent="0" lvl="0" marL="0" marR="0" rtl="0" algn="l">
                        <a:lnSpc>
                          <a:spcPct val="100000"/>
                        </a:lnSpc>
                        <a:spcBef>
                          <a:spcPts val="0"/>
                        </a:spcBef>
                        <a:spcAft>
                          <a:spcPts val="0"/>
                        </a:spcAft>
                        <a:buClr>
                          <a:srgbClr val="000000"/>
                        </a:buClr>
                        <a:buSzPts val="1100"/>
                        <a:buFont typeface="Arial"/>
                        <a:buNone/>
                      </a:pPr>
                      <a:r>
                        <a:rPr b="1" lang="nl" sz="1100" u="none" cap="none" strike="noStrike">
                          <a:latin typeface="Comfortaa"/>
                          <a:ea typeface="Comfortaa"/>
                          <a:cs typeface="Comfortaa"/>
                          <a:sym typeface="Comfortaa"/>
                        </a:rPr>
                        <a:t>Totaal passivazijde</a:t>
                      </a:r>
                      <a:endParaRPr b="1" sz="1100" u="none" cap="none" strike="noStrike">
                        <a:latin typeface="Comfortaa"/>
                        <a:ea typeface="Comfortaa"/>
                        <a:cs typeface="Comfortaa"/>
                        <a:sym typeface="Comfortaa"/>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nl" sz="1100">
                          <a:latin typeface="Comfortaa"/>
                          <a:ea typeface="Comfortaa"/>
                          <a:cs typeface="Comfortaa"/>
                          <a:sym typeface="Comfortaa"/>
                        </a:rPr>
                        <a:t>19.221</a:t>
                      </a:r>
                      <a:endParaRPr b="1" sz="1100">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nl" sz="1100" u="none" cap="none" strike="noStrike">
                          <a:latin typeface="Comfortaa"/>
                          <a:ea typeface="Comfortaa"/>
                          <a:cs typeface="Comfortaa"/>
                          <a:sym typeface="Comfortaa"/>
                        </a:rPr>
                        <a:t>53.461</a:t>
                      </a:r>
                      <a:endParaRPr b="1"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0"/>
          <p:cNvSpPr txBox="1"/>
          <p:nvPr>
            <p:ph type="title"/>
          </p:nvPr>
        </p:nvSpPr>
        <p:spPr>
          <a:xfrm>
            <a:off x="311700" y="-671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
                <a:solidFill>
                  <a:srgbClr val="000000"/>
                </a:solidFill>
              </a:rPr>
              <a:t>13. Appendix: Staat van Baten en Lasten 2023</a:t>
            </a:r>
            <a:endParaRPr>
              <a:solidFill>
                <a:srgbClr val="000000"/>
              </a:solidFill>
            </a:endParaRPr>
          </a:p>
        </p:txBody>
      </p:sp>
      <p:graphicFrame>
        <p:nvGraphicFramePr>
          <p:cNvPr id="357" name="Google Shape;357;p30"/>
          <p:cNvGraphicFramePr/>
          <p:nvPr/>
        </p:nvGraphicFramePr>
        <p:xfrm>
          <a:off x="801300" y="733860"/>
          <a:ext cx="3000000" cy="3000000"/>
        </p:xfrm>
        <a:graphic>
          <a:graphicData uri="http://schemas.openxmlformats.org/drawingml/2006/table">
            <a:tbl>
              <a:tblPr>
                <a:noFill/>
                <a:tableStyleId>{F0E96C1D-52E1-4A50-AD73-3E47495DEBDF}</a:tableStyleId>
              </a:tblPr>
              <a:tblGrid>
                <a:gridCol w="3138500"/>
                <a:gridCol w="1928725"/>
                <a:gridCol w="1928725"/>
              </a:tblGrid>
              <a:tr h="354325">
                <a:tc>
                  <a:txBody>
                    <a:bodyPr/>
                    <a:lstStyle/>
                    <a:p>
                      <a:pPr indent="0" lvl="0" marL="0" marR="0" rtl="0" algn="l">
                        <a:lnSpc>
                          <a:spcPct val="100000"/>
                        </a:lnSpc>
                        <a:spcBef>
                          <a:spcPts val="0"/>
                        </a:spcBef>
                        <a:spcAft>
                          <a:spcPts val="0"/>
                        </a:spcAft>
                        <a:buClr>
                          <a:srgbClr val="000000"/>
                        </a:buClr>
                        <a:buSzPts val="1100"/>
                        <a:buFont typeface="Arial"/>
                        <a:buNone/>
                      </a:pPr>
                      <a:r>
                        <a:rPr b="1" lang="nl" sz="1100" u="none" cap="none" strike="noStrike">
                          <a:solidFill>
                            <a:srgbClr val="FFFFFF"/>
                          </a:solidFill>
                          <a:latin typeface="Comfortaa"/>
                          <a:ea typeface="Comfortaa"/>
                          <a:cs typeface="Comfortaa"/>
                          <a:sym typeface="Comfortaa"/>
                        </a:rPr>
                        <a:t>Omschrijving</a:t>
                      </a:r>
                      <a:endParaRPr b="1" sz="1100" u="none" cap="none" strike="noStrike">
                        <a:solidFill>
                          <a:srgbClr val="FFFFFF"/>
                        </a:solidFill>
                        <a:latin typeface="Comfortaa"/>
                        <a:ea typeface="Comfortaa"/>
                        <a:cs typeface="Comfortaa"/>
                        <a:sym typeface="Comfortaa"/>
                      </a:endParaRPr>
                    </a:p>
                  </a:txBody>
                  <a:tcPr marT="91425" marB="91425" marR="91425" marL="91425">
                    <a:solidFill>
                      <a:srgbClr val="1155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nl" sz="1100" u="none" cap="none" strike="noStrike">
                          <a:solidFill>
                            <a:srgbClr val="FFFFFF"/>
                          </a:solidFill>
                          <a:latin typeface="Comfortaa"/>
                          <a:ea typeface="Comfortaa"/>
                          <a:cs typeface="Comfortaa"/>
                          <a:sym typeface="Comfortaa"/>
                        </a:rPr>
                        <a:t>202</a:t>
                      </a:r>
                      <a:r>
                        <a:rPr b="1" lang="nl" sz="1100">
                          <a:solidFill>
                            <a:srgbClr val="FFFFFF"/>
                          </a:solidFill>
                          <a:latin typeface="Comfortaa"/>
                          <a:ea typeface="Comfortaa"/>
                          <a:cs typeface="Comfortaa"/>
                          <a:sym typeface="Comfortaa"/>
                        </a:rPr>
                        <a:t>3</a:t>
                      </a:r>
                      <a:endParaRPr b="1" sz="1100" u="none" cap="none" strike="noStrike">
                        <a:solidFill>
                          <a:srgbClr val="FFFFFF"/>
                        </a:solidFill>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solidFill>
                      <a:srgbClr val="1155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nl" sz="1100" u="none" cap="none" strike="noStrike">
                          <a:solidFill>
                            <a:srgbClr val="FFFFFF"/>
                          </a:solidFill>
                          <a:latin typeface="Comfortaa"/>
                          <a:ea typeface="Comfortaa"/>
                          <a:cs typeface="Comfortaa"/>
                          <a:sym typeface="Comfortaa"/>
                        </a:rPr>
                        <a:t>202</a:t>
                      </a:r>
                      <a:r>
                        <a:rPr b="1" lang="nl" sz="1100">
                          <a:solidFill>
                            <a:srgbClr val="FFFFFF"/>
                          </a:solidFill>
                          <a:latin typeface="Comfortaa"/>
                          <a:ea typeface="Comfortaa"/>
                          <a:cs typeface="Comfortaa"/>
                          <a:sym typeface="Comfortaa"/>
                        </a:rPr>
                        <a:t>2</a:t>
                      </a:r>
                      <a:endParaRPr b="1" sz="1100" u="none" cap="none" strike="noStrike">
                        <a:solidFill>
                          <a:srgbClr val="FFFFFF"/>
                        </a:solidFill>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1155CC"/>
                    </a:solidFill>
                  </a:tcPr>
                </a:tc>
              </a:tr>
              <a:tr h="197650">
                <a:tc>
                  <a:txBody>
                    <a:bodyPr/>
                    <a:lstStyle/>
                    <a:p>
                      <a:pPr indent="0" lvl="0" marL="0" marR="0" rtl="0" algn="l">
                        <a:lnSpc>
                          <a:spcPct val="100000"/>
                        </a:lnSpc>
                        <a:spcBef>
                          <a:spcPts val="0"/>
                        </a:spcBef>
                        <a:spcAft>
                          <a:spcPts val="0"/>
                        </a:spcAft>
                        <a:buClr>
                          <a:srgbClr val="000000"/>
                        </a:buClr>
                        <a:buSzPts val="900"/>
                        <a:buFont typeface="Arial"/>
                        <a:buNone/>
                      </a:pPr>
                      <a:r>
                        <a:rPr lang="nl" sz="900" u="none" cap="none" strike="noStrike">
                          <a:latin typeface="Comfortaa"/>
                          <a:ea typeface="Comfortaa"/>
                          <a:cs typeface="Comfortaa"/>
                          <a:sym typeface="Comfortaa"/>
                        </a:rPr>
                        <a:t>Baten</a:t>
                      </a:r>
                      <a:endParaRPr sz="9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lang="nl" sz="900">
                          <a:latin typeface="Comfortaa"/>
                          <a:ea typeface="Comfortaa"/>
                          <a:cs typeface="Comfortaa"/>
                          <a:sym typeface="Comfortaa"/>
                        </a:rPr>
                        <a:t>34.954</a:t>
                      </a:r>
                      <a:endParaRPr sz="900" u="none" cap="none" strike="noStrike">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lang="nl" sz="900" u="none" cap="none" strike="noStrike">
                          <a:latin typeface="Comfortaa"/>
                          <a:ea typeface="Comfortaa"/>
                          <a:cs typeface="Comfortaa"/>
                          <a:sym typeface="Comfortaa"/>
                        </a:rPr>
                        <a:t>40.113</a:t>
                      </a:r>
                      <a:endParaRPr sz="9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Clr>
                          <a:srgbClr val="000000"/>
                        </a:buClr>
                        <a:buSzPts val="900"/>
                        <a:buFont typeface="Arial"/>
                        <a:buNone/>
                      </a:pPr>
                      <a:r>
                        <a:rPr b="1" lang="nl" sz="900" u="none" cap="none" strike="noStrike">
                          <a:latin typeface="Comfortaa"/>
                          <a:ea typeface="Comfortaa"/>
                          <a:cs typeface="Comfortaa"/>
                          <a:sym typeface="Comfortaa"/>
                        </a:rPr>
                        <a:t>Totaal opbrengsten</a:t>
                      </a:r>
                      <a:endParaRPr b="1" sz="9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b="1" lang="nl" sz="900">
                          <a:latin typeface="Comfortaa"/>
                          <a:ea typeface="Comfortaa"/>
                          <a:cs typeface="Comfortaa"/>
                          <a:sym typeface="Comfortaa"/>
                        </a:rPr>
                        <a:t>34.954</a:t>
                      </a:r>
                      <a:endParaRPr b="1" sz="900" u="none" cap="none" strike="noStrike">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b="1" lang="nl" sz="900" u="none" cap="none" strike="noStrike">
                          <a:latin typeface="Comfortaa"/>
                          <a:ea typeface="Comfortaa"/>
                          <a:cs typeface="Comfortaa"/>
                          <a:sym typeface="Comfortaa"/>
                        </a:rPr>
                        <a:t>40.113</a:t>
                      </a:r>
                      <a:endParaRPr b="1" sz="9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Clr>
                          <a:srgbClr val="000000"/>
                        </a:buClr>
                        <a:buSzPts val="900"/>
                        <a:buFont typeface="Arial"/>
                        <a:buNone/>
                      </a:pPr>
                      <a:r>
                        <a:rPr lang="nl" sz="900" u="none" cap="none" strike="noStrike">
                          <a:latin typeface="Comfortaa"/>
                          <a:ea typeface="Comfortaa"/>
                          <a:cs typeface="Comfortaa"/>
                          <a:sym typeface="Comfortaa"/>
                        </a:rPr>
                        <a:t>Inventaris- en machinekosten</a:t>
                      </a:r>
                      <a:endParaRPr sz="9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lang="nl" sz="900">
                          <a:latin typeface="Comfortaa"/>
                          <a:ea typeface="Comfortaa"/>
                          <a:cs typeface="Comfortaa"/>
                          <a:sym typeface="Comfortaa"/>
                        </a:rPr>
                        <a:t>70.680</a:t>
                      </a:r>
                      <a:endParaRPr sz="900" u="none" cap="none" strike="noStrike">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lang="nl" sz="900" u="none" cap="none" strike="noStrike">
                          <a:latin typeface="Comfortaa"/>
                          <a:ea typeface="Comfortaa"/>
                          <a:cs typeface="Comfortaa"/>
                          <a:sym typeface="Comfortaa"/>
                        </a:rPr>
                        <a:t>64.773</a:t>
                      </a:r>
                      <a:endParaRPr sz="9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Clr>
                          <a:srgbClr val="000000"/>
                        </a:buClr>
                        <a:buSzPts val="900"/>
                        <a:buFont typeface="Arial"/>
                        <a:buNone/>
                      </a:pPr>
                      <a:r>
                        <a:rPr lang="nl" sz="900" u="none" cap="none" strike="noStrike">
                          <a:latin typeface="Comfortaa"/>
                          <a:ea typeface="Comfortaa"/>
                          <a:cs typeface="Comfortaa"/>
                          <a:sym typeface="Comfortaa"/>
                        </a:rPr>
                        <a:t>Kantoorkosten</a:t>
                      </a:r>
                      <a:endParaRPr sz="9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lang="nl" sz="900">
                          <a:latin typeface="Comfortaa"/>
                          <a:ea typeface="Comfortaa"/>
                          <a:cs typeface="Comfortaa"/>
                          <a:sym typeface="Comfortaa"/>
                        </a:rPr>
                        <a:t>725</a:t>
                      </a:r>
                      <a:endParaRPr sz="900" u="none" cap="none" strike="noStrike">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lang="nl" sz="900" u="none" cap="none" strike="noStrike">
                          <a:latin typeface="Comfortaa"/>
                          <a:ea typeface="Comfortaa"/>
                          <a:cs typeface="Comfortaa"/>
                          <a:sym typeface="Comfortaa"/>
                        </a:rPr>
                        <a:t>218</a:t>
                      </a:r>
                      <a:endParaRPr sz="9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Clr>
                          <a:srgbClr val="000000"/>
                        </a:buClr>
                        <a:buSzPts val="900"/>
                        <a:buFont typeface="Arial"/>
                        <a:buNone/>
                      </a:pPr>
                      <a:r>
                        <a:rPr lang="nl" sz="900" u="none" cap="none" strike="noStrike">
                          <a:latin typeface="Comfortaa"/>
                          <a:ea typeface="Comfortaa"/>
                          <a:cs typeface="Comfortaa"/>
                          <a:sym typeface="Comfortaa"/>
                        </a:rPr>
                        <a:t>Algemene kosten</a:t>
                      </a:r>
                      <a:endParaRPr sz="9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lang="nl" sz="900">
                          <a:latin typeface="Comfortaa"/>
                          <a:ea typeface="Comfortaa"/>
                          <a:cs typeface="Comfortaa"/>
                          <a:sym typeface="Comfortaa"/>
                        </a:rPr>
                        <a:t>816</a:t>
                      </a:r>
                      <a:endParaRPr sz="900" u="none" cap="none" strike="noStrike">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lang="nl" sz="900" u="none" cap="none" strike="noStrike">
                          <a:latin typeface="Comfortaa"/>
                          <a:ea typeface="Comfortaa"/>
                          <a:cs typeface="Comfortaa"/>
                          <a:sym typeface="Comfortaa"/>
                        </a:rPr>
                        <a:t>945</a:t>
                      </a:r>
                      <a:endParaRPr sz="9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Clr>
                          <a:srgbClr val="000000"/>
                        </a:buClr>
                        <a:buSzPts val="900"/>
                        <a:buFont typeface="Arial"/>
                        <a:buNone/>
                      </a:pPr>
                      <a:r>
                        <a:rPr b="1" lang="nl" sz="900" u="none" cap="none" strike="noStrike">
                          <a:latin typeface="Comfortaa"/>
                          <a:ea typeface="Comfortaa"/>
                          <a:cs typeface="Comfortaa"/>
                          <a:sym typeface="Comfortaa"/>
                        </a:rPr>
                        <a:t>Som der bedrijfskosten</a:t>
                      </a:r>
                      <a:endParaRPr b="1" sz="9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b="1" lang="nl" sz="900">
                          <a:latin typeface="Comfortaa"/>
                          <a:ea typeface="Comfortaa"/>
                          <a:cs typeface="Comfortaa"/>
                          <a:sym typeface="Comfortaa"/>
                        </a:rPr>
                        <a:t>72.221</a:t>
                      </a:r>
                      <a:endParaRPr b="1" sz="900" u="none" cap="none" strike="noStrike">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b="1" lang="nl" sz="900" u="none" cap="none" strike="noStrike">
                          <a:latin typeface="Comfortaa"/>
                          <a:ea typeface="Comfortaa"/>
                          <a:cs typeface="Comfortaa"/>
                          <a:sym typeface="Comfortaa"/>
                        </a:rPr>
                        <a:t>65.936</a:t>
                      </a:r>
                      <a:endParaRPr b="1" sz="9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Clr>
                          <a:srgbClr val="000000"/>
                        </a:buClr>
                        <a:buSzPts val="900"/>
                        <a:buFont typeface="Arial"/>
                        <a:buNone/>
                      </a:pPr>
                      <a:r>
                        <a:rPr lang="nl" sz="900" u="none" cap="none" strike="noStrike">
                          <a:latin typeface="Comfortaa"/>
                          <a:ea typeface="Comfortaa"/>
                          <a:cs typeface="Comfortaa"/>
                          <a:sym typeface="Comfortaa"/>
                        </a:rPr>
                        <a:t>Bedrijfsresultaat</a:t>
                      </a:r>
                      <a:endParaRPr sz="9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lang="nl" sz="900">
                          <a:latin typeface="Comfortaa"/>
                          <a:ea typeface="Comfortaa"/>
                          <a:cs typeface="Comfortaa"/>
                          <a:sym typeface="Comfortaa"/>
                        </a:rPr>
                        <a:t>-37.267</a:t>
                      </a:r>
                      <a:endParaRPr sz="900" u="none" cap="none" strike="noStrike">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lang="nl" sz="900" u="none" cap="none" strike="noStrike">
                          <a:latin typeface="Comfortaa"/>
                          <a:ea typeface="Comfortaa"/>
                          <a:cs typeface="Comfortaa"/>
                          <a:sym typeface="Comfortaa"/>
                        </a:rPr>
                        <a:t>-25.823</a:t>
                      </a:r>
                      <a:endParaRPr sz="9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Clr>
                          <a:srgbClr val="000000"/>
                        </a:buClr>
                        <a:buSzPts val="900"/>
                        <a:buFont typeface="Arial"/>
                        <a:buNone/>
                      </a:pPr>
                      <a:r>
                        <a:rPr lang="nl" sz="900" u="none" cap="none" strike="noStrike">
                          <a:latin typeface="Comfortaa"/>
                          <a:ea typeface="Comfortaa"/>
                          <a:cs typeface="Comfortaa"/>
                          <a:sym typeface="Comfortaa"/>
                        </a:rPr>
                        <a:t>Rentebaten en soortgelijke opbrengsten</a:t>
                      </a:r>
                      <a:endParaRPr sz="9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lang="nl" sz="900">
                          <a:latin typeface="Comfortaa"/>
                          <a:ea typeface="Comfortaa"/>
                          <a:cs typeface="Comfortaa"/>
                          <a:sym typeface="Comfortaa"/>
                        </a:rPr>
                        <a:t>3.832</a:t>
                      </a:r>
                      <a:endParaRPr sz="900" u="none" cap="none" strike="noStrike">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lang="nl" sz="900" u="none" cap="none" strike="noStrike">
                          <a:latin typeface="Comfortaa"/>
                          <a:ea typeface="Comfortaa"/>
                          <a:cs typeface="Comfortaa"/>
                          <a:sym typeface="Comfortaa"/>
                        </a:rPr>
                        <a:t>1.986</a:t>
                      </a:r>
                      <a:endParaRPr sz="9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Clr>
                          <a:srgbClr val="000000"/>
                        </a:buClr>
                        <a:buSzPts val="900"/>
                        <a:buFont typeface="Arial"/>
                        <a:buNone/>
                      </a:pPr>
                      <a:r>
                        <a:rPr lang="nl" sz="900" u="none" cap="none" strike="noStrike">
                          <a:latin typeface="Comfortaa"/>
                          <a:ea typeface="Comfortaa"/>
                          <a:cs typeface="Comfortaa"/>
                          <a:sym typeface="Comfortaa"/>
                        </a:rPr>
                        <a:t>Rentelasten en soortgelijke kosten</a:t>
                      </a:r>
                      <a:endParaRPr sz="9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lang="nl" sz="900">
                          <a:latin typeface="Comfortaa"/>
                          <a:ea typeface="Comfortaa"/>
                          <a:cs typeface="Comfortaa"/>
                          <a:sym typeface="Comfortaa"/>
                        </a:rPr>
                        <a:t>-806</a:t>
                      </a:r>
                      <a:endParaRPr sz="900" u="none" cap="none" strike="noStrike">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lang="nl" sz="900" u="none" cap="none" strike="noStrike">
                          <a:latin typeface="Comfortaa"/>
                          <a:ea typeface="Comfortaa"/>
                          <a:cs typeface="Comfortaa"/>
                          <a:sym typeface="Comfortaa"/>
                        </a:rPr>
                        <a:t>-805</a:t>
                      </a:r>
                      <a:endParaRPr sz="9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Clr>
                          <a:srgbClr val="000000"/>
                        </a:buClr>
                        <a:buSzPts val="900"/>
                        <a:buFont typeface="Arial"/>
                        <a:buNone/>
                      </a:pPr>
                      <a:r>
                        <a:rPr lang="nl" sz="900" u="none" cap="none" strike="noStrike">
                          <a:latin typeface="Comfortaa"/>
                          <a:ea typeface="Comfortaa"/>
                          <a:cs typeface="Comfortaa"/>
                          <a:sym typeface="Comfortaa"/>
                        </a:rPr>
                        <a:t>Som der financiële baten en lasten</a:t>
                      </a:r>
                      <a:endParaRPr sz="9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lang="nl" sz="900">
                          <a:latin typeface="Comfortaa"/>
                          <a:ea typeface="Comfortaa"/>
                          <a:cs typeface="Comfortaa"/>
                          <a:sym typeface="Comfortaa"/>
                        </a:rPr>
                        <a:t>3.026</a:t>
                      </a:r>
                      <a:endParaRPr sz="900" u="none" cap="none" strike="noStrike">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lang="nl" sz="900" u="none" cap="none" strike="noStrike">
                          <a:latin typeface="Comfortaa"/>
                          <a:ea typeface="Comfortaa"/>
                          <a:cs typeface="Comfortaa"/>
                          <a:sym typeface="Comfortaa"/>
                        </a:rPr>
                        <a:t>1.181</a:t>
                      </a:r>
                      <a:endParaRPr sz="9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Clr>
                          <a:srgbClr val="000000"/>
                        </a:buClr>
                        <a:buSzPts val="900"/>
                        <a:buFont typeface="Arial"/>
                        <a:buNone/>
                      </a:pPr>
                      <a:r>
                        <a:rPr b="1" lang="nl" sz="900" u="none" cap="none" strike="noStrike">
                          <a:latin typeface="Comfortaa"/>
                          <a:ea typeface="Comfortaa"/>
                          <a:cs typeface="Comfortaa"/>
                          <a:sym typeface="Comfortaa"/>
                        </a:rPr>
                        <a:t>Resultaat</a:t>
                      </a:r>
                      <a:endParaRPr b="1" sz="9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b="1" lang="nl" sz="900">
                          <a:latin typeface="Comfortaa"/>
                          <a:ea typeface="Comfortaa"/>
                          <a:cs typeface="Comfortaa"/>
                          <a:sym typeface="Comfortaa"/>
                        </a:rPr>
                        <a:t>-34.241</a:t>
                      </a:r>
                      <a:endParaRPr b="1" sz="900" u="none" cap="none" strike="noStrike">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b="1" lang="nl" sz="900" u="none" cap="none" strike="noStrike">
                          <a:latin typeface="Comfortaa"/>
                          <a:ea typeface="Comfortaa"/>
                          <a:cs typeface="Comfortaa"/>
                          <a:sym typeface="Comfortaa"/>
                        </a:rPr>
                        <a:t>-24.642</a:t>
                      </a:r>
                      <a:endParaRPr b="1" sz="9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
          <p:cNvSpPr txBox="1"/>
          <p:nvPr>
            <p:ph type="title"/>
          </p:nvPr>
        </p:nvSpPr>
        <p:spPr>
          <a:xfrm>
            <a:off x="311700" y="162675"/>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
              <a:t>Inhoudsopgave 2023</a:t>
            </a:r>
            <a:endParaRPr/>
          </a:p>
        </p:txBody>
      </p:sp>
      <p:sp>
        <p:nvSpPr>
          <p:cNvPr id="162" name="Google Shape;162;p3"/>
          <p:cNvSpPr txBox="1"/>
          <p:nvPr>
            <p:ph idx="1" type="body"/>
          </p:nvPr>
        </p:nvSpPr>
        <p:spPr>
          <a:xfrm>
            <a:off x="311700" y="1009463"/>
            <a:ext cx="8520600" cy="34179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0B5394"/>
              </a:buClr>
              <a:buSzPts val="1500"/>
              <a:buFont typeface="Comfortaa"/>
              <a:buAutoNum type="arabicPeriod"/>
            </a:pPr>
            <a:r>
              <a:rPr b="1" lang="nl" sz="1500">
                <a:solidFill>
                  <a:srgbClr val="0B5394"/>
                </a:solidFill>
                <a:latin typeface="Comfortaa"/>
                <a:ea typeface="Comfortaa"/>
                <a:cs typeface="Comfortaa"/>
                <a:sym typeface="Comfortaa"/>
              </a:rPr>
              <a:t>Inleiding</a:t>
            </a:r>
            <a:endParaRPr b="1" sz="1500">
              <a:solidFill>
                <a:srgbClr val="0B5394"/>
              </a:solidFill>
              <a:latin typeface="Comfortaa"/>
              <a:ea typeface="Comfortaa"/>
              <a:cs typeface="Comfortaa"/>
              <a:sym typeface="Comfortaa"/>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 sz="1500">
                <a:solidFill>
                  <a:srgbClr val="0B5394"/>
                </a:solidFill>
                <a:latin typeface="Comfortaa"/>
                <a:ea typeface="Comfortaa"/>
                <a:cs typeface="Comfortaa"/>
                <a:sym typeface="Comfortaa"/>
              </a:rPr>
              <a:t>Onze partners</a:t>
            </a:r>
            <a:endParaRPr b="1" sz="1500">
              <a:solidFill>
                <a:srgbClr val="0B5394"/>
              </a:solidFill>
              <a:latin typeface="Comfortaa"/>
              <a:ea typeface="Comfortaa"/>
              <a:cs typeface="Comfortaa"/>
              <a:sym typeface="Comfortaa"/>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 sz="1500">
                <a:solidFill>
                  <a:srgbClr val="0B5394"/>
                </a:solidFill>
                <a:latin typeface="Comfortaa"/>
                <a:ea typeface="Comfortaa"/>
                <a:cs typeface="Comfortaa"/>
                <a:sym typeface="Comfortaa"/>
              </a:rPr>
              <a:t>COLT besturen</a:t>
            </a:r>
            <a:endParaRPr b="1" sz="1500">
              <a:solidFill>
                <a:srgbClr val="0B5394"/>
              </a:solidFill>
              <a:latin typeface="Comfortaa"/>
              <a:ea typeface="Comfortaa"/>
              <a:cs typeface="Comfortaa"/>
              <a:sym typeface="Comfortaa"/>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 sz="1500">
                <a:solidFill>
                  <a:srgbClr val="0B5394"/>
                </a:solidFill>
                <a:latin typeface="Comfortaa"/>
                <a:ea typeface="Comfortaa"/>
                <a:cs typeface="Comfortaa"/>
                <a:sym typeface="Comfortaa"/>
              </a:rPr>
              <a:t>Ontwikkeling van onze visie</a:t>
            </a:r>
            <a:endParaRPr b="1" sz="1500">
              <a:solidFill>
                <a:srgbClr val="0B5394"/>
              </a:solidFill>
              <a:latin typeface="Comfortaa"/>
              <a:ea typeface="Comfortaa"/>
              <a:cs typeface="Comfortaa"/>
              <a:sym typeface="Comfortaa"/>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 sz="1500">
                <a:solidFill>
                  <a:srgbClr val="0B5394"/>
                </a:solidFill>
                <a:latin typeface="Comfortaa"/>
                <a:ea typeface="Comfortaa"/>
                <a:cs typeface="Comfortaa"/>
                <a:sym typeface="Comfortaa"/>
              </a:rPr>
              <a:t>Sluiting van de shelter</a:t>
            </a:r>
            <a:endParaRPr b="1" sz="1500">
              <a:solidFill>
                <a:srgbClr val="0B5394"/>
              </a:solidFill>
              <a:latin typeface="Comfortaa"/>
              <a:ea typeface="Comfortaa"/>
              <a:cs typeface="Comfortaa"/>
              <a:sym typeface="Comfortaa"/>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 sz="1500">
                <a:solidFill>
                  <a:srgbClr val="0B5394"/>
                </a:solidFill>
                <a:latin typeface="Comfortaa"/>
                <a:ea typeface="Comfortaa"/>
                <a:cs typeface="Comfortaa"/>
                <a:sym typeface="Comfortaa"/>
              </a:rPr>
              <a:t>Nieuw kinderdagverblijf</a:t>
            </a:r>
            <a:endParaRPr b="1" sz="1500">
              <a:solidFill>
                <a:srgbClr val="0B5394"/>
              </a:solidFill>
              <a:latin typeface="Comfortaa"/>
              <a:ea typeface="Comfortaa"/>
              <a:cs typeface="Comfortaa"/>
              <a:sym typeface="Comfortaa"/>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 sz="1500">
                <a:solidFill>
                  <a:srgbClr val="0B5394"/>
                </a:solidFill>
                <a:latin typeface="Comfortaa"/>
                <a:ea typeface="Comfortaa"/>
                <a:cs typeface="Comfortaa"/>
                <a:sym typeface="Comfortaa"/>
              </a:rPr>
              <a:t>Skills training personeel en ouders</a:t>
            </a:r>
            <a:endParaRPr b="1" sz="1500">
              <a:solidFill>
                <a:srgbClr val="0B5394"/>
              </a:solidFill>
              <a:latin typeface="Comfortaa"/>
              <a:ea typeface="Comfortaa"/>
              <a:cs typeface="Comfortaa"/>
              <a:sym typeface="Comfortaa"/>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 sz="1500">
                <a:solidFill>
                  <a:srgbClr val="0B5394"/>
                </a:solidFill>
                <a:latin typeface="Comfortaa"/>
                <a:ea typeface="Comfortaa"/>
                <a:cs typeface="Comfortaa"/>
                <a:sym typeface="Comfortaa"/>
              </a:rPr>
              <a:t>Vaarwel &amp; een nieuw begin</a:t>
            </a:r>
            <a:endParaRPr b="1" sz="1500">
              <a:solidFill>
                <a:srgbClr val="0B5394"/>
              </a:solidFill>
              <a:latin typeface="Comfortaa"/>
              <a:ea typeface="Comfortaa"/>
              <a:cs typeface="Comfortaa"/>
              <a:sym typeface="Comfortaa"/>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 sz="1500">
                <a:solidFill>
                  <a:srgbClr val="0B5394"/>
                </a:solidFill>
                <a:latin typeface="Comfortaa"/>
                <a:ea typeface="Comfortaa"/>
                <a:cs typeface="Comfortaa"/>
                <a:sym typeface="Comfortaa"/>
              </a:rPr>
              <a:t>Online viering van 18 jaar COLT</a:t>
            </a:r>
            <a:endParaRPr b="1" sz="1500">
              <a:solidFill>
                <a:srgbClr val="0B5394"/>
              </a:solidFill>
              <a:latin typeface="Comfortaa"/>
              <a:ea typeface="Comfortaa"/>
              <a:cs typeface="Comfortaa"/>
              <a:sym typeface="Comfortaa"/>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 sz="1500">
                <a:solidFill>
                  <a:srgbClr val="0B5394"/>
                </a:solidFill>
                <a:latin typeface="Comfortaa"/>
                <a:ea typeface="Comfortaa"/>
                <a:cs typeface="Comfortaa"/>
                <a:sym typeface="Comfortaa"/>
              </a:rPr>
              <a:t>Fondsenwerving</a:t>
            </a:r>
            <a:endParaRPr b="1" sz="1500">
              <a:solidFill>
                <a:srgbClr val="0B5394"/>
              </a:solidFill>
              <a:latin typeface="Comfortaa"/>
              <a:ea typeface="Comfortaa"/>
              <a:cs typeface="Comfortaa"/>
              <a:sym typeface="Comfortaa"/>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 sz="1500">
                <a:solidFill>
                  <a:srgbClr val="0B5394"/>
                </a:solidFill>
                <a:latin typeface="Comfortaa"/>
                <a:ea typeface="Comfortaa"/>
                <a:cs typeface="Comfortaa"/>
                <a:sym typeface="Comfortaa"/>
              </a:rPr>
              <a:t>Dank aan alle sponsors &amp; Windesheim</a:t>
            </a:r>
            <a:endParaRPr b="1" sz="1500">
              <a:solidFill>
                <a:srgbClr val="0B5394"/>
              </a:solidFill>
              <a:latin typeface="Comfortaa"/>
              <a:ea typeface="Comfortaa"/>
              <a:cs typeface="Comfortaa"/>
              <a:sym typeface="Comfortaa"/>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 sz="1500">
                <a:solidFill>
                  <a:srgbClr val="0B5394"/>
                </a:solidFill>
                <a:latin typeface="Comfortaa"/>
                <a:ea typeface="Comfortaa"/>
                <a:cs typeface="Comfortaa"/>
                <a:sym typeface="Comfortaa"/>
              </a:rPr>
              <a:t>Contactinformatie</a:t>
            </a:r>
            <a:endParaRPr b="1" sz="1500">
              <a:solidFill>
                <a:srgbClr val="0B5394"/>
              </a:solidFill>
              <a:latin typeface="Comfortaa"/>
              <a:ea typeface="Comfortaa"/>
              <a:cs typeface="Comfortaa"/>
              <a:sym typeface="Comfortaa"/>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 sz="1500">
                <a:solidFill>
                  <a:srgbClr val="0B5394"/>
                </a:solidFill>
                <a:latin typeface="Comfortaa"/>
                <a:ea typeface="Comfortaa"/>
                <a:cs typeface="Comfortaa"/>
                <a:sym typeface="Comfortaa"/>
              </a:rPr>
              <a:t>Appendix: Jaarrekening</a:t>
            </a:r>
            <a:endParaRPr b="1" sz="1500">
              <a:solidFill>
                <a:srgbClr val="0B5394"/>
              </a:solidFill>
              <a:latin typeface="Comfortaa"/>
              <a:ea typeface="Comfortaa"/>
              <a:cs typeface="Comfortaa"/>
              <a:sym typeface="Comfortaa"/>
            </a:endParaRPr>
          </a:p>
        </p:txBody>
      </p:sp>
      <p:pic>
        <p:nvPicPr>
          <p:cNvPr id="163" name="Google Shape;163;p3"/>
          <p:cNvPicPr preferRelativeResize="0"/>
          <p:nvPr/>
        </p:nvPicPr>
        <p:blipFill>
          <a:blip r:embed="rId3">
            <a:alphaModFix/>
          </a:blip>
          <a:stretch>
            <a:fillRect/>
          </a:stretch>
        </p:blipFill>
        <p:spPr>
          <a:xfrm>
            <a:off x="5212200" y="1269927"/>
            <a:ext cx="3931800" cy="26036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4"/>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457200" lvl="0" marL="457200" rtl="0" algn="l">
              <a:lnSpc>
                <a:spcPct val="100000"/>
              </a:lnSpc>
              <a:spcBef>
                <a:spcPts val="0"/>
              </a:spcBef>
              <a:spcAft>
                <a:spcPts val="0"/>
              </a:spcAft>
              <a:buSzPts val="4200"/>
              <a:buAutoNum type="arabicPeriod"/>
            </a:pPr>
            <a:r>
              <a:rPr lang="nl"/>
              <a:t>Inleiding</a:t>
            </a:r>
            <a:endParaRPr/>
          </a:p>
        </p:txBody>
      </p:sp>
      <p:pic>
        <p:nvPicPr>
          <p:cNvPr id="169" name="Google Shape;169;p4"/>
          <p:cNvPicPr preferRelativeResize="0"/>
          <p:nvPr/>
        </p:nvPicPr>
        <p:blipFill rotWithShape="1">
          <a:blip r:embed="rId3">
            <a:alphaModFix/>
          </a:blip>
          <a:srcRect b="4888" l="0" r="6716" t="0"/>
          <a:stretch/>
        </p:blipFill>
        <p:spPr>
          <a:xfrm>
            <a:off x="4336450" y="2416500"/>
            <a:ext cx="4807550" cy="2727000"/>
          </a:xfrm>
          <a:prstGeom prst="rect">
            <a:avLst/>
          </a:prstGeom>
          <a:noFill/>
          <a:ln>
            <a:noFill/>
          </a:ln>
        </p:spPr>
      </p:pic>
      <p:sp>
        <p:nvSpPr>
          <p:cNvPr id="170" name="Google Shape;170;p4"/>
          <p:cNvSpPr/>
          <p:nvPr/>
        </p:nvSpPr>
        <p:spPr>
          <a:xfrm>
            <a:off x="311700" y="1093850"/>
            <a:ext cx="4551600" cy="23895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4"/>
          <p:cNvSpPr txBox="1"/>
          <p:nvPr>
            <p:ph idx="1" type="body"/>
          </p:nvPr>
        </p:nvSpPr>
        <p:spPr>
          <a:xfrm>
            <a:off x="311700" y="1253150"/>
            <a:ext cx="4551600" cy="20709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800"/>
              <a:buNone/>
            </a:pPr>
            <a:r>
              <a:rPr lang="nl" sz="1200">
                <a:solidFill>
                  <a:srgbClr val="434343"/>
                </a:solidFill>
                <a:latin typeface="Comfortaa"/>
                <a:ea typeface="Comfortaa"/>
                <a:cs typeface="Comfortaa"/>
                <a:sym typeface="Comfortaa"/>
              </a:rPr>
              <a:t>Voor COLT stond het jaar 2023 in het teken van het realiseren van de visie waar we al jaren naartoe aan het werken zijn: een </a:t>
            </a:r>
            <a:r>
              <a:rPr b="1" lang="nl" sz="1200">
                <a:solidFill>
                  <a:srgbClr val="434343"/>
                </a:solidFill>
                <a:latin typeface="Comfortaa"/>
                <a:ea typeface="Comfortaa"/>
                <a:cs typeface="Comfortaa"/>
                <a:sym typeface="Comfortaa"/>
              </a:rPr>
              <a:t>onafhankelijk COLT-Cambodia</a:t>
            </a:r>
            <a:r>
              <a:rPr lang="nl" sz="1200">
                <a:solidFill>
                  <a:srgbClr val="434343"/>
                </a:solidFill>
                <a:latin typeface="Comfortaa"/>
                <a:ea typeface="Comfortaa"/>
                <a:cs typeface="Comfortaa"/>
                <a:sym typeface="Comfortaa"/>
              </a:rPr>
              <a:t>. </a:t>
            </a:r>
            <a:endParaRPr sz="1200">
              <a:solidFill>
                <a:srgbClr val="434343"/>
              </a:solidFill>
              <a:latin typeface="Comfortaa"/>
              <a:ea typeface="Comfortaa"/>
              <a:cs typeface="Comfortaa"/>
              <a:sym typeface="Comfortaa"/>
            </a:endParaRPr>
          </a:p>
          <a:p>
            <a:pPr indent="0" lvl="0" marL="0" rtl="0" algn="just">
              <a:lnSpc>
                <a:spcPct val="115000"/>
              </a:lnSpc>
              <a:spcBef>
                <a:spcPts val="1600"/>
              </a:spcBef>
              <a:spcAft>
                <a:spcPts val="1600"/>
              </a:spcAft>
              <a:buSzPts val="1800"/>
              <a:buNone/>
            </a:pPr>
            <a:r>
              <a:rPr lang="nl" sz="1200">
                <a:solidFill>
                  <a:srgbClr val="434343"/>
                </a:solidFill>
                <a:latin typeface="Comfortaa"/>
                <a:ea typeface="Comfortaa"/>
                <a:cs typeface="Comfortaa"/>
                <a:sym typeface="Comfortaa"/>
              </a:rPr>
              <a:t>Het is een intensieve weg ernaartoe geweest, met ups en downs. Met tranen van geluk en tranen van verdriet. Een stuk loslaten waar vele van ons jaren aan gebouwd hebben, maar altijd met hetzelfde doel voor ogen; </a:t>
            </a:r>
            <a:br>
              <a:rPr lang="nl" sz="1200">
                <a:solidFill>
                  <a:srgbClr val="434343"/>
                </a:solidFill>
                <a:latin typeface="Comfortaa"/>
                <a:ea typeface="Comfortaa"/>
                <a:cs typeface="Comfortaa"/>
                <a:sym typeface="Comfortaa"/>
              </a:rPr>
            </a:br>
            <a:r>
              <a:rPr b="1" i="1" lang="nl" sz="1200">
                <a:solidFill>
                  <a:srgbClr val="434343"/>
                </a:solidFill>
                <a:latin typeface="Comfortaa"/>
                <a:ea typeface="Comfortaa"/>
                <a:cs typeface="Comfortaa"/>
                <a:sym typeface="Comfortaa"/>
              </a:rPr>
              <a:t>voor Cambodjanen, door Cambodjanen. </a:t>
            </a:r>
            <a:endParaRPr b="1" i="1" sz="1200">
              <a:solidFill>
                <a:srgbClr val="434343"/>
              </a:solidFill>
              <a:latin typeface="Comfortaa"/>
              <a:ea typeface="Comfortaa"/>
              <a:cs typeface="Comfortaa"/>
              <a:sym typeface="Comforta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g302d47f4134_0_20"/>
          <p:cNvSpPr txBox="1"/>
          <p:nvPr>
            <p:ph type="title"/>
          </p:nvPr>
        </p:nvSpPr>
        <p:spPr>
          <a:xfrm>
            <a:off x="311700" y="2180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nieuwsgierig hoe colt er tegenwoordig uitziet? </a:t>
            </a:r>
            <a:endParaRPr/>
          </a:p>
        </p:txBody>
      </p:sp>
      <p:pic>
        <p:nvPicPr>
          <p:cNvPr id="177" name="Google Shape;177;g302d47f4134_0_20"/>
          <p:cNvPicPr preferRelativeResize="0"/>
          <p:nvPr/>
        </p:nvPicPr>
        <p:blipFill>
          <a:blip r:embed="rId3">
            <a:alphaModFix/>
          </a:blip>
          <a:stretch>
            <a:fillRect/>
          </a:stretch>
        </p:blipFill>
        <p:spPr>
          <a:xfrm>
            <a:off x="395550" y="1093850"/>
            <a:ext cx="5981638" cy="3744850"/>
          </a:xfrm>
          <a:prstGeom prst="rect">
            <a:avLst/>
          </a:prstGeom>
          <a:noFill/>
          <a:ln>
            <a:noFill/>
          </a:ln>
        </p:spPr>
      </p:pic>
      <p:sp>
        <p:nvSpPr>
          <p:cNvPr id="178" name="Google Shape;178;g302d47f4134_0_20"/>
          <p:cNvSpPr/>
          <p:nvPr/>
        </p:nvSpPr>
        <p:spPr>
          <a:xfrm>
            <a:off x="6671875" y="2014375"/>
            <a:ext cx="2214300" cy="1365600"/>
          </a:xfrm>
          <a:prstGeom prst="wave">
            <a:avLst>
              <a:gd fmla="val 12500" name="adj1"/>
              <a:gd fmla="val 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latin typeface="Source Code Pro"/>
                <a:ea typeface="Source Code Pro"/>
                <a:cs typeface="Source Code Pro"/>
                <a:sym typeface="Source Code Pro"/>
              </a:rPr>
              <a:t>Klik op </a:t>
            </a:r>
            <a:r>
              <a:rPr lang="nl" u="sng">
                <a:solidFill>
                  <a:schemeClr val="hlink"/>
                </a:solidFill>
                <a:latin typeface="Source Code Pro"/>
                <a:ea typeface="Source Code Pro"/>
                <a:cs typeface="Source Code Pro"/>
                <a:sym typeface="Source Code Pro"/>
                <a:hlinkClick r:id="rId4"/>
              </a:rPr>
              <a:t>deze link</a:t>
            </a:r>
            <a:r>
              <a:rPr lang="nl">
                <a:latin typeface="Source Code Pro"/>
                <a:ea typeface="Source Code Pro"/>
                <a:cs typeface="Source Code Pro"/>
                <a:sym typeface="Source Code Pro"/>
              </a:rPr>
              <a:t> om naar de video tour te gaan</a:t>
            </a:r>
            <a:endParaRPr>
              <a:latin typeface="Source Code Pro"/>
              <a:ea typeface="Source Code Pro"/>
              <a:cs typeface="Source Code Pro"/>
              <a:sym typeface="Source Code Pr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6"/>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
              <a:t>2. onze Partners</a:t>
            </a:r>
            <a:endParaRPr/>
          </a:p>
        </p:txBody>
      </p:sp>
      <p:pic>
        <p:nvPicPr>
          <p:cNvPr id="184" name="Google Shape;184;p6"/>
          <p:cNvPicPr preferRelativeResize="0"/>
          <p:nvPr/>
        </p:nvPicPr>
        <p:blipFill rotWithShape="1">
          <a:blip r:embed="rId3">
            <a:alphaModFix/>
          </a:blip>
          <a:srcRect b="0" l="0" r="0" t="0"/>
          <a:stretch/>
        </p:blipFill>
        <p:spPr>
          <a:xfrm>
            <a:off x="3098250" y="2171336"/>
            <a:ext cx="2011436" cy="1338512"/>
          </a:xfrm>
          <a:prstGeom prst="rect">
            <a:avLst/>
          </a:prstGeom>
          <a:noFill/>
          <a:ln>
            <a:noFill/>
          </a:ln>
        </p:spPr>
      </p:pic>
      <p:pic>
        <p:nvPicPr>
          <p:cNvPr id="185" name="Google Shape;185;p6"/>
          <p:cNvPicPr preferRelativeResize="0"/>
          <p:nvPr/>
        </p:nvPicPr>
        <p:blipFill rotWithShape="1">
          <a:blip r:embed="rId4">
            <a:alphaModFix/>
          </a:blip>
          <a:srcRect b="0" l="0" r="0" t="0"/>
          <a:stretch/>
        </p:blipFill>
        <p:spPr>
          <a:xfrm>
            <a:off x="5745700" y="591675"/>
            <a:ext cx="3242675" cy="888075"/>
          </a:xfrm>
          <a:prstGeom prst="rect">
            <a:avLst/>
          </a:prstGeom>
          <a:noFill/>
          <a:ln>
            <a:noFill/>
          </a:ln>
        </p:spPr>
      </p:pic>
      <p:pic>
        <p:nvPicPr>
          <p:cNvPr id="186" name="Google Shape;186;p6"/>
          <p:cNvPicPr preferRelativeResize="0"/>
          <p:nvPr/>
        </p:nvPicPr>
        <p:blipFill rotWithShape="1">
          <a:blip r:embed="rId5">
            <a:alphaModFix/>
          </a:blip>
          <a:srcRect b="0" l="0" r="0" t="0"/>
          <a:stretch/>
        </p:blipFill>
        <p:spPr>
          <a:xfrm>
            <a:off x="1079226" y="1093850"/>
            <a:ext cx="1826670" cy="1285975"/>
          </a:xfrm>
          <a:prstGeom prst="rect">
            <a:avLst/>
          </a:prstGeom>
          <a:noFill/>
          <a:ln>
            <a:noFill/>
          </a:ln>
        </p:spPr>
      </p:pic>
      <p:pic>
        <p:nvPicPr>
          <p:cNvPr id="187" name="Google Shape;187;p6"/>
          <p:cNvPicPr preferRelativeResize="0"/>
          <p:nvPr/>
        </p:nvPicPr>
        <p:blipFill rotWithShape="1">
          <a:blip r:embed="rId6">
            <a:alphaModFix/>
          </a:blip>
          <a:srcRect b="0" l="0" r="0" t="0"/>
          <a:stretch/>
        </p:blipFill>
        <p:spPr>
          <a:xfrm>
            <a:off x="2519255" y="3555309"/>
            <a:ext cx="1642582" cy="1133700"/>
          </a:xfrm>
          <a:prstGeom prst="rect">
            <a:avLst/>
          </a:prstGeom>
          <a:noFill/>
          <a:ln>
            <a:noFill/>
          </a:ln>
        </p:spPr>
      </p:pic>
      <p:sp>
        <p:nvSpPr>
          <p:cNvPr id="188" name="Google Shape;188;p6"/>
          <p:cNvSpPr/>
          <p:nvPr/>
        </p:nvSpPr>
        <p:spPr>
          <a:xfrm>
            <a:off x="5164950" y="1671388"/>
            <a:ext cx="3867900" cy="2140500"/>
          </a:xfrm>
          <a:prstGeom prst="rect">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6"/>
          <p:cNvSpPr txBox="1"/>
          <p:nvPr/>
        </p:nvSpPr>
        <p:spPr>
          <a:xfrm>
            <a:off x="5164950" y="1671375"/>
            <a:ext cx="3867900" cy="2140500"/>
          </a:xfrm>
          <a:prstGeom prst="rect">
            <a:avLst/>
          </a:prstGeom>
          <a:solidFill>
            <a:srgbClr val="FFF2CC"/>
          </a:solid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highlight>
                <a:srgbClr val="FFFFFF"/>
              </a:highlight>
              <a:latin typeface="Calibri"/>
              <a:ea typeface="Calibri"/>
              <a:cs typeface="Calibri"/>
              <a:sym typeface="Calibri"/>
            </a:endParaRPr>
          </a:p>
          <a:p>
            <a:pPr indent="0" lvl="0" marL="0" marR="0" rtl="0" algn="just">
              <a:lnSpc>
                <a:spcPct val="115000"/>
              </a:lnSpc>
              <a:spcBef>
                <a:spcPts val="1600"/>
              </a:spcBef>
              <a:spcAft>
                <a:spcPts val="0"/>
              </a:spcAft>
              <a:buClr>
                <a:srgbClr val="000000"/>
              </a:buClr>
              <a:buSzPts val="1200"/>
              <a:buFont typeface="Arial"/>
              <a:buNone/>
            </a:pPr>
            <a:r>
              <a:t/>
            </a:r>
            <a:endParaRPr b="0" i="0" sz="1200" u="none" cap="none" strike="noStrike">
              <a:solidFill>
                <a:srgbClr val="000000"/>
              </a:solidFill>
              <a:highlight>
                <a:srgbClr val="FFFFFF"/>
              </a:highlight>
              <a:latin typeface="Arial"/>
              <a:ea typeface="Arial"/>
              <a:cs typeface="Arial"/>
              <a:sym typeface="Arial"/>
            </a:endParaRPr>
          </a:p>
          <a:p>
            <a:pPr indent="0" lvl="0" marL="0" marR="0" rtl="0" algn="just">
              <a:lnSpc>
                <a:spcPct val="115000"/>
              </a:lnSpc>
              <a:spcBef>
                <a:spcPts val="1600"/>
              </a:spcBef>
              <a:spcAft>
                <a:spcPts val="1600"/>
              </a:spcAft>
              <a:buClr>
                <a:srgbClr val="000000"/>
              </a:buClr>
              <a:buSzPts val="1600"/>
              <a:buFont typeface="Arial"/>
              <a:buNone/>
            </a:pPr>
            <a:r>
              <a:t/>
            </a:r>
            <a:endParaRPr b="0" i="0" sz="1600" u="none" cap="none" strike="noStrike">
              <a:solidFill>
                <a:schemeClr val="dk2"/>
              </a:solidFill>
              <a:latin typeface="Calibri"/>
              <a:ea typeface="Calibri"/>
              <a:cs typeface="Calibri"/>
              <a:sym typeface="Calibri"/>
            </a:endParaRPr>
          </a:p>
        </p:txBody>
      </p:sp>
      <p:pic>
        <p:nvPicPr>
          <p:cNvPr id="190" name="Google Shape;190;p6"/>
          <p:cNvPicPr preferRelativeResize="0"/>
          <p:nvPr/>
        </p:nvPicPr>
        <p:blipFill rotWithShape="1">
          <a:blip r:embed="rId7">
            <a:alphaModFix/>
          </a:blip>
          <a:srcRect b="0" l="0" r="0" t="0"/>
          <a:stretch/>
        </p:blipFill>
        <p:spPr>
          <a:xfrm>
            <a:off x="4510525" y="4003549"/>
            <a:ext cx="3311949" cy="930500"/>
          </a:xfrm>
          <a:prstGeom prst="rect">
            <a:avLst/>
          </a:prstGeom>
          <a:noFill/>
          <a:ln>
            <a:noFill/>
          </a:ln>
        </p:spPr>
      </p:pic>
      <p:sp>
        <p:nvSpPr>
          <p:cNvPr id="191" name="Google Shape;191;p6"/>
          <p:cNvSpPr txBox="1"/>
          <p:nvPr/>
        </p:nvSpPr>
        <p:spPr>
          <a:xfrm>
            <a:off x="5286375" y="1879350"/>
            <a:ext cx="3702000" cy="43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nl" sz="1200" u="none" cap="none" strike="noStrike">
                <a:solidFill>
                  <a:srgbClr val="000000"/>
                </a:solidFill>
                <a:latin typeface="Comfortaa"/>
                <a:ea typeface="Comfortaa"/>
                <a:cs typeface="Comfortaa"/>
                <a:sym typeface="Comfortaa"/>
              </a:rPr>
              <a:t>COLT gelooft sterk in de kracht van samenwerken en kennis delen. Om onze doelen en missie te realiseren wordt samengewerkt met lokale en internationale partners. Met duurzaamheid en empowerment van lokale gemeenschappen als sleutelbegrippen, richt COLT zich op het versterken van het lokaal en regionaal netwerk. </a:t>
            </a:r>
            <a:endParaRPr b="0" i="0" sz="1200" u="none" cap="none" strike="noStrike">
              <a:solidFill>
                <a:srgbClr val="000000"/>
              </a:solidFill>
              <a:latin typeface="Comfortaa"/>
              <a:ea typeface="Comfortaa"/>
              <a:cs typeface="Comfortaa"/>
              <a:sym typeface="Comfortaa"/>
            </a:endParaRPr>
          </a:p>
        </p:txBody>
      </p:sp>
      <p:pic>
        <p:nvPicPr>
          <p:cNvPr descr="Digital marketeer bij Save the Children | De Dikke Blauwe" id="192" name="Google Shape;192;p6"/>
          <p:cNvPicPr preferRelativeResize="0"/>
          <p:nvPr/>
        </p:nvPicPr>
        <p:blipFill rotWithShape="1">
          <a:blip r:embed="rId8">
            <a:alphaModFix/>
          </a:blip>
          <a:srcRect b="0" l="0" r="0" t="0"/>
          <a:stretch/>
        </p:blipFill>
        <p:spPr>
          <a:xfrm>
            <a:off x="0" y="3391675"/>
            <a:ext cx="2335800" cy="1751825"/>
          </a:xfrm>
          <a:prstGeom prst="rect">
            <a:avLst/>
          </a:prstGeom>
          <a:noFill/>
          <a:ln>
            <a:noFill/>
          </a:ln>
        </p:spPr>
      </p:pic>
      <p:pic>
        <p:nvPicPr>
          <p:cNvPr id="193" name="Google Shape;193;p6"/>
          <p:cNvPicPr preferRelativeResize="0"/>
          <p:nvPr/>
        </p:nvPicPr>
        <p:blipFill rotWithShape="1">
          <a:blip r:embed="rId9">
            <a:alphaModFix/>
          </a:blip>
          <a:srcRect b="0" l="0" r="0" t="0"/>
          <a:stretch/>
        </p:blipFill>
        <p:spPr>
          <a:xfrm>
            <a:off x="3421625" y="930325"/>
            <a:ext cx="1227599" cy="741050"/>
          </a:xfrm>
          <a:prstGeom prst="rect">
            <a:avLst/>
          </a:prstGeom>
          <a:noFill/>
          <a:ln>
            <a:noFill/>
          </a:ln>
        </p:spPr>
      </p:pic>
      <p:pic>
        <p:nvPicPr>
          <p:cNvPr id="194" name="Google Shape;194;p6"/>
          <p:cNvPicPr preferRelativeResize="0"/>
          <p:nvPr/>
        </p:nvPicPr>
        <p:blipFill rotWithShape="1">
          <a:blip r:embed="rId10">
            <a:alphaModFix/>
          </a:blip>
          <a:srcRect b="0" l="0" r="0" t="0"/>
          <a:stretch/>
        </p:blipFill>
        <p:spPr>
          <a:xfrm>
            <a:off x="505648" y="2252000"/>
            <a:ext cx="2688446" cy="888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7"/>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
              <a:t>3. colt besturen</a:t>
            </a:r>
            <a:endParaRPr/>
          </a:p>
        </p:txBody>
      </p:sp>
      <p:pic>
        <p:nvPicPr>
          <p:cNvPr id="200" name="Google Shape;200;p7"/>
          <p:cNvPicPr preferRelativeResize="0"/>
          <p:nvPr/>
        </p:nvPicPr>
        <p:blipFill rotWithShape="1">
          <a:blip r:embed="rId3">
            <a:alphaModFix/>
          </a:blip>
          <a:srcRect b="0" l="0" r="0" t="0"/>
          <a:stretch/>
        </p:blipFill>
        <p:spPr>
          <a:xfrm>
            <a:off x="798543" y="962150"/>
            <a:ext cx="1609420" cy="1194600"/>
          </a:xfrm>
          <a:prstGeom prst="rect">
            <a:avLst/>
          </a:prstGeom>
          <a:noFill/>
          <a:ln>
            <a:noFill/>
          </a:ln>
        </p:spPr>
      </p:pic>
      <p:pic>
        <p:nvPicPr>
          <p:cNvPr id="201" name="Google Shape;201;p7"/>
          <p:cNvPicPr preferRelativeResize="0"/>
          <p:nvPr/>
        </p:nvPicPr>
        <p:blipFill rotWithShape="1">
          <a:blip r:embed="rId4">
            <a:alphaModFix/>
          </a:blip>
          <a:srcRect b="0" l="0" r="0" t="0"/>
          <a:stretch/>
        </p:blipFill>
        <p:spPr>
          <a:xfrm>
            <a:off x="3789663" y="986601"/>
            <a:ext cx="1486300" cy="1145687"/>
          </a:xfrm>
          <a:prstGeom prst="rect">
            <a:avLst/>
          </a:prstGeom>
          <a:noFill/>
          <a:ln>
            <a:noFill/>
          </a:ln>
        </p:spPr>
      </p:pic>
      <p:pic>
        <p:nvPicPr>
          <p:cNvPr id="202" name="Google Shape;202;p7"/>
          <p:cNvPicPr preferRelativeResize="0"/>
          <p:nvPr/>
        </p:nvPicPr>
        <p:blipFill rotWithShape="1">
          <a:blip r:embed="rId5">
            <a:alphaModFix/>
          </a:blip>
          <a:srcRect b="0" l="0" r="0" t="0"/>
          <a:stretch/>
        </p:blipFill>
        <p:spPr>
          <a:xfrm>
            <a:off x="6719250" y="120500"/>
            <a:ext cx="1486300" cy="1145700"/>
          </a:xfrm>
          <a:prstGeom prst="rect">
            <a:avLst/>
          </a:prstGeom>
          <a:noFill/>
          <a:ln>
            <a:noFill/>
          </a:ln>
        </p:spPr>
      </p:pic>
      <p:sp>
        <p:nvSpPr>
          <p:cNvPr id="203" name="Google Shape;203;p7"/>
          <p:cNvSpPr/>
          <p:nvPr/>
        </p:nvSpPr>
        <p:spPr>
          <a:xfrm>
            <a:off x="336050" y="2093801"/>
            <a:ext cx="2534400" cy="20997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7"/>
          <p:cNvSpPr txBox="1"/>
          <p:nvPr/>
        </p:nvSpPr>
        <p:spPr>
          <a:xfrm>
            <a:off x="502625" y="4325500"/>
            <a:ext cx="5180100" cy="4947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0" i="0" lang="nl" sz="1100" u="none" cap="none" strike="noStrike">
                <a:solidFill>
                  <a:srgbClr val="000000"/>
                </a:solidFill>
                <a:latin typeface="Comfortaa"/>
                <a:ea typeface="Comfortaa"/>
                <a:cs typeface="Comfortaa"/>
                <a:sym typeface="Comfortaa"/>
              </a:rPr>
              <a:t>COLT is vertegenwoordigd in verschillende landen: Cambodja, Nederland, Duitsland en Noorwegen. Alle landen hebben een eigen lokaal bestuur. </a:t>
            </a:r>
            <a:endParaRPr b="0" i="0" sz="1100" u="none" cap="none" strike="noStrike">
              <a:solidFill>
                <a:srgbClr val="000000"/>
              </a:solidFill>
              <a:latin typeface="Comfortaa"/>
              <a:ea typeface="Comfortaa"/>
              <a:cs typeface="Comfortaa"/>
              <a:sym typeface="Comfortaa"/>
            </a:endParaRPr>
          </a:p>
        </p:txBody>
      </p:sp>
      <p:sp>
        <p:nvSpPr>
          <p:cNvPr id="205" name="Google Shape;205;p7"/>
          <p:cNvSpPr/>
          <p:nvPr/>
        </p:nvSpPr>
        <p:spPr>
          <a:xfrm>
            <a:off x="3265625" y="2093801"/>
            <a:ext cx="2534400" cy="20997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7"/>
          <p:cNvSpPr/>
          <p:nvPr/>
        </p:nvSpPr>
        <p:spPr>
          <a:xfrm>
            <a:off x="6195200" y="1209500"/>
            <a:ext cx="2534400" cy="12990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7"/>
          <p:cNvSpPr txBox="1"/>
          <p:nvPr/>
        </p:nvSpPr>
        <p:spPr>
          <a:xfrm>
            <a:off x="3265625" y="2212900"/>
            <a:ext cx="2966400" cy="16803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200"/>
              <a:buFont typeface="Arial"/>
              <a:buNone/>
            </a:pPr>
            <a:r>
              <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 sz="1200" u="none" cap="none" strike="noStrike">
                <a:solidFill>
                  <a:srgbClr val="000000"/>
                </a:solidFill>
                <a:latin typeface="Comfortaa"/>
                <a:ea typeface="Comfortaa"/>
                <a:cs typeface="Comfortaa"/>
                <a:sym typeface="Comfortaa"/>
              </a:rPr>
              <a:t>Arnold Hubach</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 sz="1200" u="none" cap="none" strike="noStrike">
                <a:solidFill>
                  <a:srgbClr val="000000"/>
                </a:solidFill>
                <a:latin typeface="Comfortaa"/>
                <a:ea typeface="Comfortaa"/>
                <a:cs typeface="Comfortaa"/>
                <a:sym typeface="Comfortaa"/>
              </a:rPr>
              <a:t>Noach van der Linde</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 sz="1200" u="none" cap="none" strike="noStrike">
                <a:solidFill>
                  <a:srgbClr val="000000"/>
                </a:solidFill>
                <a:latin typeface="Comfortaa"/>
                <a:ea typeface="Comfortaa"/>
                <a:cs typeface="Comfortaa"/>
                <a:sym typeface="Comfortaa"/>
              </a:rPr>
              <a:t>Jessica Michgelsen</a:t>
            </a:r>
            <a:endParaRPr b="0" i="0" sz="1200" u="none" cap="none" strike="noStrike">
              <a:solidFill>
                <a:srgbClr val="000000"/>
              </a:solidFill>
              <a:latin typeface="Comfortaa"/>
              <a:ea typeface="Comfortaa"/>
              <a:cs typeface="Comfortaa"/>
              <a:sym typeface="Comfortaa"/>
            </a:endParaRPr>
          </a:p>
        </p:txBody>
      </p:sp>
      <p:sp>
        <p:nvSpPr>
          <p:cNvPr id="208" name="Google Shape;208;p7"/>
          <p:cNvSpPr txBox="1"/>
          <p:nvPr/>
        </p:nvSpPr>
        <p:spPr>
          <a:xfrm>
            <a:off x="336050" y="2212900"/>
            <a:ext cx="2966400" cy="16803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Clr>
                <a:srgbClr val="000000"/>
              </a:buClr>
              <a:buSzPts val="1200"/>
              <a:buFont typeface="Comfortaa"/>
              <a:buChar char="●"/>
            </a:pPr>
            <a:r>
              <a:rPr b="0" i="0" lang="nl" sz="1200" u="none" cap="none" strike="noStrike">
                <a:solidFill>
                  <a:srgbClr val="000000"/>
                </a:solidFill>
                <a:latin typeface="Comfortaa"/>
                <a:ea typeface="Comfortaa"/>
                <a:cs typeface="Comfortaa"/>
                <a:sym typeface="Comfortaa"/>
              </a:rPr>
              <a:t>Deng Dara</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 sz="1200" u="none" cap="none" strike="noStrike">
                <a:solidFill>
                  <a:srgbClr val="000000"/>
                </a:solidFill>
                <a:latin typeface="Comfortaa"/>
                <a:ea typeface="Comfortaa"/>
                <a:cs typeface="Comfortaa"/>
                <a:sym typeface="Comfortaa"/>
              </a:rPr>
              <a:t>Tina Beekman-Tolner</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 sz="1200" u="none" cap="none" strike="noStrike">
                <a:solidFill>
                  <a:srgbClr val="000000"/>
                </a:solidFill>
                <a:latin typeface="Comfortaa"/>
                <a:ea typeface="Comfortaa"/>
                <a:cs typeface="Comfortaa"/>
                <a:sym typeface="Comfortaa"/>
              </a:rPr>
              <a:t>Sam Piseth</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 sz="1200" u="none" cap="none" strike="noStrike">
                <a:solidFill>
                  <a:srgbClr val="000000"/>
                </a:solidFill>
                <a:latin typeface="Comfortaa"/>
                <a:ea typeface="Comfortaa"/>
                <a:cs typeface="Comfortaa"/>
                <a:sym typeface="Comfortaa"/>
              </a:rPr>
              <a:t>Tout Sopheak</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 sz="1200" u="none" cap="none" strike="noStrike">
                <a:solidFill>
                  <a:srgbClr val="000000"/>
                </a:solidFill>
                <a:latin typeface="Comfortaa"/>
                <a:ea typeface="Comfortaa"/>
                <a:cs typeface="Comfortaa"/>
                <a:sym typeface="Comfortaa"/>
              </a:rPr>
              <a:t>Stella Desiree Bosch</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 sz="1200" u="none" cap="none" strike="noStrike">
                <a:solidFill>
                  <a:srgbClr val="000000"/>
                </a:solidFill>
                <a:latin typeface="Comfortaa"/>
                <a:ea typeface="Comfortaa"/>
                <a:cs typeface="Comfortaa"/>
                <a:sym typeface="Comfortaa"/>
              </a:rPr>
              <a:t>Robert Heiduczek</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 sz="1200" u="none" cap="none" strike="noStrike">
                <a:solidFill>
                  <a:srgbClr val="000000"/>
                </a:solidFill>
                <a:latin typeface="Comfortaa"/>
                <a:ea typeface="Comfortaa"/>
                <a:cs typeface="Comfortaa"/>
                <a:sym typeface="Comfortaa"/>
              </a:rPr>
              <a:t>Leng Kongkea</a:t>
            </a:r>
            <a:endParaRPr b="0" i="0" sz="1200" u="none" cap="none" strike="noStrike">
              <a:solidFill>
                <a:srgbClr val="000000"/>
              </a:solidFill>
              <a:latin typeface="Comfortaa"/>
              <a:ea typeface="Comfortaa"/>
              <a:cs typeface="Comfortaa"/>
              <a:sym typeface="Comfortaa"/>
            </a:endParaRPr>
          </a:p>
        </p:txBody>
      </p:sp>
      <p:sp>
        <p:nvSpPr>
          <p:cNvPr id="209" name="Google Shape;209;p7"/>
          <p:cNvSpPr txBox="1"/>
          <p:nvPr/>
        </p:nvSpPr>
        <p:spPr>
          <a:xfrm>
            <a:off x="6232025" y="1266200"/>
            <a:ext cx="2447700" cy="15813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Clr>
                <a:srgbClr val="000000"/>
              </a:buClr>
              <a:buSzPts val="1200"/>
              <a:buFont typeface="Comfortaa"/>
              <a:buChar char="●"/>
            </a:pPr>
            <a:r>
              <a:rPr b="0" i="0" lang="nl" sz="1200" u="none" cap="none" strike="noStrike">
                <a:solidFill>
                  <a:srgbClr val="000000"/>
                </a:solidFill>
                <a:latin typeface="Comfortaa"/>
                <a:ea typeface="Comfortaa"/>
                <a:cs typeface="Comfortaa"/>
                <a:sym typeface="Comfortaa"/>
              </a:rPr>
              <a:t>Robert Heiduczek</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 sz="1200" u="none" cap="none" strike="noStrike">
                <a:solidFill>
                  <a:srgbClr val="000000"/>
                </a:solidFill>
                <a:latin typeface="Comfortaa"/>
                <a:ea typeface="Comfortaa"/>
                <a:cs typeface="Comfortaa"/>
                <a:sym typeface="Comfortaa"/>
              </a:rPr>
              <a:t>Peter Heiduczek</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 sz="1200" u="none" cap="none" strike="noStrike">
                <a:solidFill>
                  <a:srgbClr val="000000"/>
                </a:solidFill>
                <a:latin typeface="Comfortaa"/>
                <a:ea typeface="Comfortaa"/>
                <a:cs typeface="Comfortaa"/>
                <a:sym typeface="Comfortaa"/>
              </a:rPr>
              <a:t>Helmut Halmich</a:t>
            </a:r>
            <a:endParaRPr b="0" i="0" sz="1200" u="none" cap="none" strike="noStrike">
              <a:solidFill>
                <a:srgbClr val="000000"/>
              </a:solidFill>
              <a:latin typeface="Comfortaa"/>
              <a:ea typeface="Comfortaa"/>
              <a:cs typeface="Comfortaa"/>
              <a:sym typeface="Comfortaa"/>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rgbClr val="000000"/>
              </a:solidFill>
              <a:latin typeface="Comfortaa"/>
              <a:ea typeface="Comfortaa"/>
              <a:cs typeface="Comfortaa"/>
              <a:sym typeface="Comfortaa"/>
            </a:endParaRPr>
          </a:p>
        </p:txBody>
      </p:sp>
      <p:sp>
        <p:nvSpPr>
          <p:cNvPr id="210" name="Google Shape;210;p7"/>
          <p:cNvSpPr/>
          <p:nvPr/>
        </p:nvSpPr>
        <p:spPr>
          <a:xfrm>
            <a:off x="6195200" y="3692650"/>
            <a:ext cx="2534400" cy="12990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04800" lvl="0" marL="457200" marR="0" rtl="0" algn="l">
              <a:lnSpc>
                <a:spcPct val="150000"/>
              </a:lnSpc>
              <a:spcBef>
                <a:spcPts val="0"/>
              </a:spcBef>
              <a:spcAft>
                <a:spcPts val="0"/>
              </a:spcAft>
              <a:buClr>
                <a:srgbClr val="000000"/>
              </a:buClr>
              <a:buSzPts val="1200"/>
              <a:buFont typeface="Comfortaa"/>
              <a:buChar char="●"/>
            </a:pPr>
            <a:r>
              <a:rPr b="0" i="0" lang="nl" sz="1200" u="none" cap="none" strike="noStrike">
                <a:solidFill>
                  <a:srgbClr val="000000"/>
                </a:solidFill>
                <a:latin typeface="Comfortaa"/>
                <a:ea typeface="Comfortaa"/>
                <a:cs typeface="Comfortaa"/>
                <a:sym typeface="Comfortaa"/>
              </a:rPr>
              <a:t>Kristine Wittenberg Andersen</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 sz="1200" u="none" cap="none" strike="noStrike">
                <a:solidFill>
                  <a:srgbClr val="000000"/>
                </a:solidFill>
                <a:latin typeface="Comfortaa"/>
                <a:ea typeface="Comfortaa"/>
                <a:cs typeface="Comfortaa"/>
                <a:sym typeface="Comfortaa"/>
              </a:rPr>
              <a:t>Tone Wittenberg</a:t>
            </a:r>
            <a:endParaRPr b="0" i="0" sz="1200" u="none" cap="none" strike="noStrike">
              <a:solidFill>
                <a:srgbClr val="000000"/>
              </a:solidFill>
              <a:latin typeface="Comfortaa"/>
              <a:ea typeface="Comfortaa"/>
              <a:cs typeface="Comfortaa"/>
              <a:sym typeface="Comfortaa"/>
            </a:endParaRPr>
          </a:p>
        </p:txBody>
      </p:sp>
      <p:pic>
        <p:nvPicPr>
          <p:cNvPr id="211" name="Google Shape;211;p7"/>
          <p:cNvPicPr preferRelativeResize="0"/>
          <p:nvPr/>
        </p:nvPicPr>
        <p:blipFill rotWithShape="1">
          <a:blip r:embed="rId6">
            <a:alphaModFix/>
          </a:blip>
          <a:srcRect b="0" l="0" r="0" t="0"/>
          <a:stretch/>
        </p:blipFill>
        <p:spPr>
          <a:xfrm>
            <a:off x="6970688" y="2847499"/>
            <a:ext cx="983427" cy="713525"/>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8"/>
          <p:cNvSpPr txBox="1"/>
          <p:nvPr>
            <p:ph type="title"/>
          </p:nvPr>
        </p:nvSpPr>
        <p:spPr>
          <a:xfrm>
            <a:off x="1673264" y="237035"/>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Autofit/>
          </a:bodyPr>
          <a:lstStyle/>
          <a:p>
            <a:pPr indent="0" lvl="0" marL="0" rtl="0" algn="ctr">
              <a:lnSpc>
                <a:spcPct val="90000"/>
              </a:lnSpc>
              <a:spcBef>
                <a:spcPts val="0"/>
              </a:spcBef>
              <a:spcAft>
                <a:spcPts val="0"/>
              </a:spcAft>
              <a:buClr>
                <a:srgbClr val="262626"/>
              </a:buClr>
              <a:buSzPts val="2100"/>
              <a:buFont typeface="Gill Sans"/>
              <a:buNone/>
            </a:pPr>
            <a:r>
              <a:rPr b="1" lang="nl" sz="2900">
                <a:latin typeface="Amatic SC"/>
                <a:ea typeface="Amatic SC"/>
                <a:cs typeface="Amatic SC"/>
                <a:sym typeface="Amatic SC"/>
              </a:rPr>
              <a:t>4. OP WEG NAAR EEN ONAFHANKELIJKE GEMEENSCHAP</a:t>
            </a:r>
            <a:endParaRPr b="1" sz="2900">
              <a:latin typeface="Amatic SC"/>
              <a:ea typeface="Amatic SC"/>
              <a:cs typeface="Amatic SC"/>
              <a:sym typeface="Amatic SC"/>
            </a:endParaRPr>
          </a:p>
        </p:txBody>
      </p:sp>
      <p:sp>
        <p:nvSpPr>
          <p:cNvPr id="217" name="Google Shape;217;p8"/>
          <p:cNvSpPr txBox="1"/>
          <p:nvPr>
            <p:ph idx="1" type="body"/>
          </p:nvPr>
        </p:nvSpPr>
        <p:spPr>
          <a:xfrm>
            <a:off x="2372977" y="4695775"/>
            <a:ext cx="5132400" cy="3075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1400"/>
              <a:buNone/>
            </a:pPr>
            <a:r>
              <a:rPr lang="nl" u="sng">
                <a:solidFill>
                  <a:srgbClr val="00B0F0"/>
                </a:solidFill>
                <a:hlinkClick r:id="rId3">
                  <a:extLst>
                    <a:ext uri="{A12FA001-AC4F-418D-AE19-62706E023703}">
                      <ahyp:hlinkClr val="tx"/>
                    </a:ext>
                  </a:extLst>
                </a:hlinkClick>
              </a:rPr>
              <a:t>Klik hier</a:t>
            </a:r>
            <a:r>
              <a:rPr lang="nl"/>
              <a:t> voor de link naar onze strategische visie 2020-2025.</a:t>
            </a:r>
            <a:endParaRPr/>
          </a:p>
        </p:txBody>
      </p:sp>
      <p:pic>
        <p:nvPicPr>
          <p:cNvPr id="218" name="Google Shape;218;p8"/>
          <p:cNvPicPr preferRelativeResize="0"/>
          <p:nvPr/>
        </p:nvPicPr>
        <p:blipFill rotWithShape="1">
          <a:blip r:embed="rId4">
            <a:alphaModFix/>
          </a:blip>
          <a:srcRect b="0" l="0" r="0" t="0"/>
          <a:stretch/>
        </p:blipFill>
        <p:spPr>
          <a:xfrm>
            <a:off x="593088" y="1348887"/>
            <a:ext cx="7957828" cy="32740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9"/>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
                <a:solidFill>
                  <a:srgbClr val="000000"/>
                </a:solidFill>
              </a:rPr>
              <a:t>4. Ontwikkeling visie 2</a:t>
            </a:r>
            <a:r>
              <a:rPr lang="nl"/>
              <a:t>020-2025</a:t>
            </a:r>
            <a:endParaRPr>
              <a:solidFill>
                <a:srgbClr val="000000"/>
              </a:solidFill>
            </a:endParaRPr>
          </a:p>
        </p:txBody>
      </p:sp>
      <p:sp>
        <p:nvSpPr>
          <p:cNvPr id="224" name="Google Shape;224;p9"/>
          <p:cNvSpPr txBox="1"/>
          <p:nvPr>
            <p:ph idx="1" type="body"/>
          </p:nvPr>
        </p:nvSpPr>
        <p:spPr>
          <a:xfrm>
            <a:off x="311700" y="1228675"/>
            <a:ext cx="5885400" cy="13569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800"/>
              <a:buNone/>
            </a:pPr>
            <a:r>
              <a:rPr lang="nl" sz="1000">
                <a:latin typeface="Comfortaa"/>
                <a:ea typeface="Comfortaa"/>
                <a:cs typeface="Comfortaa"/>
                <a:sym typeface="Comfortaa"/>
              </a:rPr>
              <a:t>In de periode 2015-2020 onderging COLT een transitie van kinderopvang naar gemeenschapscentrum, waarin uiteindelijk duurzame hulp wordt geboden aan kinderen en families op het gebied van onderwijs, medische en sociale zorg, sport en milieu. Om deze transitie succesvol te maken worden stapsgewijs verschillende activiteiten opgestart die aan diverse kwetsbare groepen in de gemeenschap ondersteuning bieden. </a:t>
            </a:r>
            <a:endParaRPr sz="1700">
              <a:latin typeface="Calibri"/>
              <a:ea typeface="Calibri"/>
              <a:cs typeface="Calibri"/>
              <a:sym typeface="Calibri"/>
            </a:endParaRPr>
          </a:p>
          <a:p>
            <a:pPr indent="0" lvl="0" marL="0" rtl="0" algn="l">
              <a:lnSpc>
                <a:spcPct val="115000"/>
              </a:lnSpc>
              <a:spcBef>
                <a:spcPts val="1600"/>
              </a:spcBef>
              <a:spcAft>
                <a:spcPts val="0"/>
              </a:spcAft>
              <a:buSzPts val="1800"/>
              <a:buNone/>
            </a:pPr>
            <a:r>
              <a:t/>
            </a:r>
            <a:endParaRPr>
              <a:latin typeface="Calibri"/>
              <a:ea typeface="Calibri"/>
              <a:cs typeface="Calibri"/>
              <a:sym typeface="Calibri"/>
            </a:endParaRPr>
          </a:p>
          <a:p>
            <a:pPr indent="0" lvl="0" marL="0" rtl="0" algn="l">
              <a:lnSpc>
                <a:spcPct val="115000"/>
              </a:lnSpc>
              <a:spcBef>
                <a:spcPts val="1600"/>
              </a:spcBef>
              <a:spcAft>
                <a:spcPts val="0"/>
              </a:spcAft>
              <a:buSzPts val="1800"/>
              <a:buNone/>
            </a:pPr>
            <a:r>
              <a:t/>
            </a:r>
            <a:endParaRPr>
              <a:latin typeface="Calibri"/>
              <a:ea typeface="Calibri"/>
              <a:cs typeface="Calibri"/>
              <a:sym typeface="Calibri"/>
            </a:endParaRPr>
          </a:p>
          <a:p>
            <a:pPr indent="0" lvl="0" marL="0" rtl="0" algn="l">
              <a:lnSpc>
                <a:spcPct val="115000"/>
              </a:lnSpc>
              <a:spcBef>
                <a:spcPts val="1600"/>
              </a:spcBef>
              <a:spcAft>
                <a:spcPts val="0"/>
              </a:spcAft>
              <a:buSzPts val="1800"/>
              <a:buNone/>
            </a:pPr>
            <a:r>
              <a:t/>
            </a:r>
            <a:endParaRPr>
              <a:latin typeface="Calibri"/>
              <a:ea typeface="Calibri"/>
              <a:cs typeface="Calibri"/>
              <a:sym typeface="Calibri"/>
            </a:endParaRPr>
          </a:p>
          <a:p>
            <a:pPr indent="0" lvl="0" marL="0" rtl="0" algn="l">
              <a:lnSpc>
                <a:spcPct val="115000"/>
              </a:lnSpc>
              <a:spcBef>
                <a:spcPts val="1600"/>
              </a:spcBef>
              <a:spcAft>
                <a:spcPts val="1600"/>
              </a:spcAft>
              <a:buSzPts val="1800"/>
              <a:buNone/>
            </a:pPr>
            <a:r>
              <a:t/>
            </a:r>
            <a:endParaRPr>
              <a:highlight>
                <a:srgbClr val="FF0000"/>
              </a:highlight>
              <a:latin typeface="Calibri"/>
              <a:ea typeface="Calibri"/>
              <a:cs typeface="Calibri"/>
              <a:sym typeface="Calibri"/>
            </a:endParaRPr>
          </a:p>
        </p:txBody>
      </p:sp>
      <p:sp>
        <p:nvSpPr>
          <p:cNvPr id="225" name="Google Shape;225;p9"/>
          <p:cNvSpPr/>
          <p:nvPr/>
        </p:nvSpPr>
        <p:spPr>
          <a:xfrm>
            <a:off x="0" y="2569975"/>
            <a:ext cx="6465900" cy="593100"/>
          </a:xfrm>
          <a:prstGeom prst="rightArrow">
            <a:avLst>
              <a:gd fmla="val 50000" name="adj1"/>
              <a:gd fmla="val 50000" name="adj2"/>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9"/>
          <p:cNvSpPr txBox="1"/>
          <p:nvPr/>
        </p:nvSpPr>
        <p:spPr>
          <a:xfrm>
            <a:off x="739100" y="2617825"/>
            <a:ext cx="1084800" cy="3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nl" sz="2400" u="none" cap="none" strike="noStrike">
                <a:solidFill>
                  <a:srgbClr val="FFFFFF"/>
                </a:solidFill>
                <a:latin typeface="Amatic SC"/>
                <a:ea typeface="Amatic SC"/>
                <a:cs typeface="Amatic SC"/>
                <a:sym typeface="Amatic SC"/>
              </a:rPr>
              <a:t>2020</a:t>
            </a:r>
            <a:endParaRPr b="1" i="0" sz="2400" u="none" cap="none" strike="noStrike">
              <a:solidFill>
                <a:srgbClr val="FFFFFF"/>
              </a:solidFill>
              <a:latin typeface="Amatic SC"/>
              <a:ea typeface="Amatic SC"/>
              <a:cs typeface="Amatic SC"/>
              <a:sym typeface="Amatic SC"/>
            </a:endParaRPr>
          </a:p>
        </p:txBody>
      </p:sp>
      <p:sp>
        <p:nvSpPr>
          <p:cNvPr id="227" name="Google Shape;227;p9"/>
          <p:cNvSpPr txBox="1"/>
          <p:nvPr/>
        </p:nvSpPr>
        <p:spPr>
          <a:xfrm>
            <a:off x="2257113" y="2617825"/>
            <a:ext cx="1084800" cy="40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nl" sz="2400" u="none" cap="none" strike="noStrike">
                <a:solidFill>
                  <a:srgbClr val="FFFFFF"/>
                </a:solidFill>
                <a:latin typeface="Amatic SC"/>
                <a:ea typeface="Amatic SC"/>
                <a:cs typeface="Amatic SC"/>
                <a:sym typeface="Amatic SC"/>
              </a:rPr>
              <a:t>2021</a:t>
            </a:r>
            <a:endParaRPr b="1" i="0" sz="1400" u="none" cap="none" strike="noStrike">
              <a:solidFill>
                <a:srgbClr val="000000"/>
              </a:solidFill>
              <a:latin typeface="Source Code Pro"/>
              <a:ea typeface="Source Code Pro"/>
              <a:cs typeface="Source Code Pro"/>
              <a:sym typeface="Source Code Pro"/>
            </a:endParaRPr>
          </a:p>
        </p:txBody>
      </p:sp>
      <p:sp>
        <p:nvSpPr>
          <p:cNvPr id="228" name="Google Shape;228;p9"/>
          <p:cNvSpPr txBox="1"/>
          <p:nvPr/>
        </p:nvSpPr>
        <p:spPr>
          <a:xfrm>
            <a:off x="3743450" y="2617825"/>
            <a:ext cx="10848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nl" sz="2400" u="none" cap="none" strike="noStrike">
                <a:solidFill>
                  <a:srgbClr val="FFFFFF"/>
                </a:solidFill>
                <a:latin typeface="Amatic SC"/>
                <a:ea typeface="Amatic SC"/>
                <a:cs typeface="Amatic SC"/>
                <a:sym typeface="Amatic SC"/>
              </a:rPr>
              <a:t>2022</a:t>
            </a:r>
            <a:endParaRPr b="1" i="0" sz="1400" u="none" cap="none" strike="noStrike">
              <a:solidFill>
                <a:srgbClr val="000000"/>
              </a:solidFill>
              <a:latin typeface="Source Code Pro"/>
              <a:ea typeface="Source Code Pro"/>
              <a:cs typeface="Source Code Pro"/>
              <a:sym typeface="Source Code Pro"/>
            </a:endParaRPr>
          </a:p>
        </p:txBody>
      </p:sp>
      <p:sp>
        <p:nvSpPr>
          <p:cNvPr id="229" name="Google Shape;229;p9"/>
          <p:cNvSpPr txBox="1"/>
          <p:nvPr/>
        </p:nvSpPr>
        <p:spPr>
          <a:xfrm>
            <a:off x="0" y="3067525"/>
            <a:ext cx="1928400" cy="1827000"/>
          </a:xfrm>
          <a:prstGeom prst="rect">
            <a:avLst/>
          </a:prstGeom>
          <a:noFill/>
          <a:ln>
            <a:noFill/>
          </a:ln>
        </p:spPr>
        <p:txBody>
          <a:bodyPr anchorCtr="0" anchor="t" bIns="91425" lIns="91425" spcFirstLastPara="1" rIns="91425" wrap="square" tIns="91425">
            <a:noAutofit/>
          </a:bodyPr>
          <a:lstStyle/>
          <a:p>
            <a:pPr indent="-292100" lvl="0" marL="457200" marR="0" rtl="0" algn="l">
              <a:lnSpc>
                <a:spcPct val="100000"/>
              </a:lnSpc>
              <a:spcBef>
                <a:spcPts val="0"/>
              </a:spcBef>
              <a:spcAft>
                <a:spcPts val="0"/>
              </a:spcAft>
              <a:buClr>
                <a:srgbClr val="6FA8DC"/>
              </a:buClr>
              <a:buSzPts val="1000"/>
              <a:buFont typeface="Comfortaa"/>
              <a:buChar char="●"/>
            </a:pPr>
            <a:r>
              <a:rPr i="0" lang="nl" sz="1000" u="none" cap="none" strike="noStrike">
                <a:solidFill>
                  <a:srgbClr val="6FA8DC"/>
                </a:solidFill>
                <a:latin typeface="Comfortaa"/>
                <a:ea typeface="Comfortaa"/>
                <a:cs typeface="Comfortaa"/>
                <a:sym typeface="Comfortaa"/>
              </a:rPr>
              <a:t>Start visie t/m 2025</a:t>
            </a:r>
            <a:endParaRPr i="0" sz="1000" u="none" cap="none" strike="noStrike">
              <a:solidFill>
                <a:srgbClr val="6FA8DC"/>
              </a:solidFill>
              <a:latin typeface="Comfortaa"/>
              <a:ea typeface="Comfortaa"/>
              <a:cs typeface="Comfortaa"/>
              <a:sym typeface="Comfortaa"/>
            </a:endParaRPr>
          </a:p>
          <a:p>
            <a:pPr indent="-292100" lvl="0" marL="457200" marR="0" rtl="0" algn="l">
              <a:lnSpc>
                <a:spcPct val="100000"/>
              </a:lnSpc>
              <a:spcBef>
                <a:spcPts val="0"/>
              </a:spcBef>
              <a:spcAft>
                <a:spcPts val="0"/>
              </a:spcAft>
              <a:buClr>
                <a:srgbClr val="6FA8DC"/>
              </a:buClr>
              <a:buSzPts val="1000"/>
              <a:buFont typeface="Comfortaa"/>
              <a:buChar char="●"/>
            </a:pPr>
            <a:r>
              <a:rPr i="0" lang="nl" sz="1000" u="none" cap="none" strike="noStrike">
                <a:solidFill>
                  <a:srgbClr val="6FA8DC"/>
                </a:solidFill>
                <a:latin typeface="Comfortaa"/>
                <a:ea typeface="Comfortaa"/>
                <a:cs typeface="Comfortaa"/>
                <a:sym typeface="Comfortaa"/>
              </a:rPr>
              <a:t>Start van bijdrage naar draagkracht</a:t>
            </a:r>
            <a:endParaRPr i="0" sz="1000" u="none" cap="none" strike="noStrike">
              <a:solidFill>
                <a:srgbClr val="6FA8DC"/>
              </a:solidFill>
              <a:latin typeface="Comfortaa"/>
              <a:ea typeface="Comfortaa"/>
              <a:cs typeface="Comfortaa"/>
              <a:sym typeface="Comfortaa"/>
            </a:endParaRPr>
          </a:p>
          <a:p>
            <a:pPr indent="-292100" lvl="0" marL="457200" marR="0" rtl="0" algn="l">
              <a:lnSpc>
                <a:spcPct val="100000"/>
              </a:lnSpc>
              <a:spcBef>
                <a:spcPts val="0"/>
              </a:spcBef>
              <a:spcAft>
                <a:spcPts val="0"/>
              </a:spcAft>
              <a:buClr>
                <a:srgbClr val="6FA8DC"/>
              </a:buClr>
              <a:buSzPts val="1000"/>
              <a:buFont typeface="Comfortaa"/>
              <a:buChar char="●"/>
            </a:pPr>
            <a:r>
              <a:rPr i="0" lang="nl" sz="1000" u="none" cap="none" strike="noStrike">
                <a:solidFill>
                  <a:srgbClr val="6FA8DC"/>
                </a:solidFill>
                <a:latin typeface="Comfortaa"/>
                <a:ea typeface="Comfortaa"/>
                <a:cs typeface="Comfortaa"/>
                <a:sym typeface="Comfortaa"/>
              </a:rPr>
              <a:t>Uitbreiding </a:t>
            </a:r>
            <a:r>
              <a:rPr lang="nl" sz="1000">
                <a:solidFill>
                  <a:srgbClr val="6FA8DC"/>
                </a:solidFill>
                <a:latin typeface="Comfortaa"/>
                <a:ea typeface="Comfortaa"/>
                <a:cs typeface="Comfortaa"/>
                <a:sym typeface="Comfortaa"/>
              </a:rPr>
              <a:t>kinderdagverblijf</a:t>
            </a:r>
            <a:endParaRPr i="0" sz="1000" u="none" cap="none" strike="noStrike">
              <a:solidFill>
                <a:srgbClr val="6FA8DC"/>
              </a:solidFill>
              <a:latin typeface="Comfortaa"/>
              <a:ea typeface="Comfortaa"/>
              <a:cs typeface="Comfortaa"/>
              <a:sym typeface="Comfortaa"/>
            </a:endParaRPr>
          </a:p>
          <a:p>
            <a:pPr indent="-292100" lvl="0" marL="457200" marR="0" rtl="0" algn="l">
              <a:lnSpc>
                <a:spcPct val="100000"/>
              </a:lnSpc>
              <a:spcBef>
                <a:spcPts val="0"/>
              </a:spcBef>
              <a:spcAft>
                <a:spcPts val="0"/>
              </a:spcAft>
              <a:buClr>
                <a:srgbClr val="6FA8DC"/>
              </a:buClr>
              <a:buSzPts val="1000"/>
              <a:buFont typeface="Comfortaa"/>
              <a:buChar char="●"/>
            </a:pPr>
            <a:r>
              <a:rPr i="0" lang="nl" sz="1000" u="none" cap="none" strike="noStrike">
                <a:solidFill>
                  <a:srgbClr val="6FA8DC"/>
                </a:solidFill>
                <a:latin typeface="Comfortaa"/>
                <a:ea typeface="Comfortaa"/>
                <a:cs typeface="Comfortaa"/>
                <a:sym typeface="Comfortaa"/>
              </a:rPr>
              <a:t>Uitbreiding moestuin</a:t>
            </a:r>
            <a:endParaRPr b="0" i="0" sz="1000" u="none" cap="none" strike="noStrike">
              <a:solidFill>
                <a:srgbClr val="0B5394"/>
              </a:solidFill>
              <a:latin typeface="Comfortaa"/>
              <a:ea typeface="Comfortaa"/>
              <a:cs typeface="Comfortaa"/>
              <a:sym typeface="Comfortaa"/>
            </a:endParaRPr>
          </a:p>
        </p:txBody>
      </p:sp>
      <p:sp>
        <p:nvSpPr>
          <p:cNvPr id="230" name="Google Shape;230;p9"/>
          <p:cNvSpPr txBox="1"/>
          <p:nvPr/>
        </p:nvSpPr>
        <p:spPr>
          <a:xfrm>
            <a:off x="1763875" y="3004375"/>
            <a:ext cx="1604700" cy="1643700"/>
          </a:xfrm>
          <a:prstGeom prst="rect">
            <a:avLst/>
          </a:prstGeom>
          <a:noFill/>
          <a:ln>
            <a:noFill/>
          </a:ln>
        </p:spPr>
        <p:txBody>
          <a:bodyPr anchorCtr="0" anchor="t" bIns="91425" lIns="91425" spcFirstLastPara="1" rIns="91425" wrap="square" tIns="91425">
            <a:noAutofit/>
          </a:bodyPr>
          <a:lstStyle/>
          <a:p>
            <a:pPr indent="-149225" lvl="0" marL="179999" marR="0" rtl="0" algn="l">
              <a:lnSpc>
                <a:spcPct val="100000"/>
              </a:lnSpc>
              <a:spcBef>
                <a:spcPts val="0"/>
              </a:spcBef>
              <a:spcAft>
                <a:spcPts val="0"/>
              </a:spcAft>
              <a:buClr>
                <a:srgbClr val="3D85C6"/>
              </a:buClr>
              <a:buSzPts val="1000"/>
              <a:buFont typeface="Comfortaa"/>
              <a:buChar char="●"/>
            </a:pPr>
            <a:r>
              <a:rPr b="0" i="0" lang="nl" sz="1000" u="none" cap="none" strike="noStrike">
                <a:solidFill>
                  <a:srgbClr val="3D85C6"/>
                </a:solidFill>
                <a:latin typeface="Comfortaa"/>
                <a:ea typeface="Comfortaa"/>
                <a:cs typeface="Comfortaa"/>
                <a:sym typeface="Comfortaa"/>
              </a:rPr>
              <a:t>Start plan lokale fondsenwerving en ondersteuning</a:t>
            </a:r>
            <a:endParaRPr b="0" i="0" sz="1000" u="none" cap="none" strike="noStrike">
              <a:solidFill>
                <a:srgbClr val="3D85C6"/>
              </a:solidFill>
              <a:latin typeface="Comfortaa"/>
              <a:ea typeface="Comfortaa"/>
              <a:cs typeface="Comfortaa"/>
              <a:sym typeface="Comfortaa"/>
            </a:endParaRPr>
          </a:p>
          <a:p>
            <a:pPr indent="-149225" lvl="0" marL="179999" marR="0" rtl="0" algn="l">
              <a:lnSpc>
                <a:spcPct val="100000"/>
              </a:lnSpc>
              <a:spcBef>
                <a:spcPts val="0"/>
              </a:spcBef>
              <a:spcAft>
                <a:spcPts val="0"/>
              </a:spcAft>
              <a:buClr>
                <a:srgbClr val="3D85C6"/>
              </a:buClr>
              <a:buSzPts val="1000"/>
              <a:buFont typeface="Comfortaa"/>
              <a:buChar char="●"/>
            </a:pPr>
            <a:r>
              <a:rPr b="0" i="0" lang="nl" sz="1000" u="none" cap="none" strike="noStrike">
                <a:solidFill>
                  <a:srgbClr val="3D85C6"/>
                </a:solidFill>
                <a:latin typeface="Comfortaa"/>
                <a:ea typeface="Comfortaa"/>
                <a:cs typeface="Comfortaa"/>
                <a:sym typeface="Comfortaa"/>
              </a:rPr>
              <a:t>Lokale ondersteuning school &amp; dagopvang naar draagkracht</a:t>
            </a:r>
            <a:endParaRPr b="0" i="0" sz="1000" u="none" cap="none" strike="noStrike">
              <a:solidFill>
                <a:srgbClr val="3D85C6"/>
              </a:solidFill>
              <a:latin typeface="Comfortaa"/>
              <a:ea typeface="Comfortaa"/>
              <a:cs typeface="Comfortaa"/>
              <a:sym typeface="Comfortaa"/>
            </a:endParaRPr>
          </a:p>
          <a:p>
            <a:pPr indent="0" lvl="0" marL="45720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3D85C6"/>
              </a:solidFill>
              <a:latin typeface="Comfortaa"/>
              <a:ea typeface="Comfortaa"/>
              <a:cs typeface="Comfortaa"/>
              <a:sym typeface="Comfortaa"/>
            </a:endParaRPr>
          </a:p>
        </p:txBody>
      </p:sp>
      <p:sp>
        <p:nvSpPr>
          <p:cNvPr id="231" name="Google Shape;231;p9"/>
          <p:cNvSpPr txBox="1"/>
          <p:nvPr/>
        </p:nvSpPr>
        <p:spPr>
          <a:xfrm>
            <a:off x="3368575" y="3052075"/>
            <a:ext cx="1705200" cy="1887300"/>
          </a:xfrm>
          <a:prstGeom prst="rect">
            <a:avLst/>
          </a:prstGeom>
          <a:noFill/>
          <a:ln>
            <a:noFill/>
          </a:ln>
        </p:spPr>
        <p:txBody>
          <a:bodyPr anchorCtr="0" anchor="t" bIns="91425" lIns="91425" spcFirstLastPara="1" rIns="91425" wrap="square" tIns="91425">
            <a:noAutofit/>
          </a:bodyPr>
          <a:lstStyle/>
          <a:p>
            <a:pPr indent="-153499" lvl="0" marL="179999" marR="0" rtl="0" algn="l">
              <a:lnSpc>
                <a:spcPct val="100000"/>
              </a:lnSpc>
              <a:spcBef>
                <a:spcPts val="0"/>
              </a:spcBef>
              <a:spcAft>
                <a:spcPts val="0"/>
              </a:spcAft>
              <a:buClr>
                <a:srgbClr val="6FA8DC"/>
              </a:buClr>
              <a:buSzPts val="1000"/>
              <a:buFont typeface="Comfortaa"/>
              <a:buChar char="●"/>
            </a:pPr>
            <a:r>
              <a:rPr b="0" i="0" lang="nl" sz="1000" u="none" cap="none" strike="noStrike">
                <a:solidFill>
                  <a:srgbClr val="6FA8DC"/>
                </a:solidFill>
                <a:latin typeface="Comfortaa"/>
                <a:ea typeface="Comfortaa"/>
                <a:cs typeface="Comfortaa"/>
                <a:sym typeface="Comfortaa"/>
              </a:rPr>
              <a:t>Aannemen van lokale business development en fundraising manager</a:t>
            </a:r>
            <a:endParaRPr b="0" i="0" sz="1000" u="none" cap="none" strike="noStrike">
              <a:solidFill>
                <a:srgbClr val="6FA8DC"/>
              </a:solidFill>
              <a:latin typeface="Comfortaa"/>
              <a:ea typeface="Comfortaa"/>
              <a:cs typeface="Comfortaa"/>
              <a:sym typeface="Comfortaa"/>
            </a:endParaRPr>
          </a:p>
          <a:p>
            <a:pPr indent="-153499" lvl="0" marL="179999" marR="0" rtl="0" algn="l">
              <a:lnSpc>
                <a:spcPct val="100000"/>
              </a:lnSpc>
              <a:spcBef>
                <a:spcPts val="0"/>
              </a:spcBef>
              <a:spcAft>
                <a:spcPts val="0"/>
              </a:spcAft>
              <a:buClr>
                <a:srgbClr val="6FA8DC"/>
              </a:buClr>
              <a:buSzPts val="1000"/>
              <a:buFont typeface="Comfortaa"/>
              <a:buChar char="●"/>
            </a:pPr>
            <a:r>
              <a:rPr b="0" i="0" lang="nl" sz="1000" u="none" cap="none" strike="noStrike">
                <a:solidFill>
                  <a:srgbClr val="6FA8DC"/>
                </a:solidFill>
                <a:latin typeface="Comfortaa"/>
                <a:ea typeface="Comfortaa"/>
                <a:cs typeface="Comfortaa"/>
                <a:sym typeface="Comfortaa"/>
              </a:rPr>
              <a:t>Verdere afbouw van institutionele zorg</a:t>
            </a:r>
            <a:endParaRPr b="0" i="0" sz="1000" u="none" cap="none" strike="noStrike">
              <a:solidFill>
                <a:srgbClr val="6FA8DC"/>
              </a:solidFill>
              <a:latin typeface="Comfortaa"/>
              <a:ea typeface="Comfortaa"/>
              <a:cs typeface="Comfortaa"/>
              <a:sym typeface="Comfortaa"/>
            </a:endParaRPr>
          </a:p>
          <a:p>
            <a:pPr indent="-153499" lvl="0" marL="179999" marR="0" rtl="0" algn="l">
              <a:lnSpc>
                <a:spcPct val="100000"/>
              </a:lnSpc>
              <a:spcBef>
                <a:spcPts val="0"/>
              </a:spcBef>
              <a:spcAft>
                <a:spcPts val="0"/>
              </a:spcAft>
              <a:buClr>
                <a:srgbClr val="6FA8DC"/>
              </a:buClr>
              <a:buSzPts val="1000"/>
              <a:buFont typeface="Comfortaa"/>
              <a:buChar char="●"/>
            </a:pPr>
            <a:r>
              <a:rPr b="0" i="0" lang="nl" sz="1000" u="none" cap="none" strike="noStrike">
                <a:solidFill>
                  <a:srgbClr val="6FA8DC"/>
                </a:solidFill>
                <a:latin typeface="Comfortaa"/>
                <a:ea typeface="Comfortaa"/>
                <a:cs typeface="Comfortaa"/>
                <a:sym typeface="Comfortaa"/>
              </a:rPr>
              <a:t>Herevaluatie visie ivm ontwikkeling directe gemeenschap</a:t>
            </a:r>
            <a:endParaRPr b="0" i="0" sz="1000" u="none" cap="none" strike="noStrike">
              <a:solidFill>
                <a:srgbClr val="6FA8DC"/>
              </a:solidFill>
              <a:latin typeface="Comfortaa"/>
              <a:ea typeface="Comfortaa"/>
              <a:cs typeface="Comfortaa"/>
              <a:sym typeface="Comfortaa"/>
            </a:endParaRPr>
          </a:p>
          <a:p>
            <a:pPr indent="0" lvl="0" marL="45720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6FA8DC"/>
              </a:solidFill>
              <a:latin typeface="Comfortaa"/>
              <a:ea typeface="Comfortaa"/>
              <a:cs typeface="Comfortaa"/>
              <a:sym typeface="Comfortaa"/>
            </a:endParaRPr>
          </a:p>
        </p:txBody>
      </p:sp>
      <p:sp>
        <p:nvSpPr>
          <p:cNvPr id="232" name="Google Shape;232;p9"/>
          <p:cNvSpPr txBox="1"/>
          <p:nvPr/>
        </p:nvSpPr>
        <p:spPr>
          <a:xfrm>
            <a:off x="5203125" y="2617825"/>
            <a:ext cx="10848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nl" sz="2400" u="none" cap="none" strike="noStrike">
                <a:solidFill>
                  <a:srgbClr val="FFFFFF"/>
                </a:solidFill>
                <a:latin typeface="Amatic SC"/>
                <a:ea typeface="Amatic SC"/>
                <a:cs typeface="Amatic SC"/>
                <a:sym typeface="Amatic SC"/>
              </a:rPr>
              <a:t>2023</a:t>
            </a:r>
            <a:endParaRPr b="1" i="0" sz="1400" u="none" cap="none" strike="noStrike">
              <a:solidFill>
                <a:srgbClr val="000000"/>
              </a:solidFill>
              <a:latin typeface="Source Code Pro"/>
              <a:ea typeface="Source Code Pro"/>
              <a:cs typeface="Source Code Pro"/>
              <a:sym typeface="Source Code Pro"/>
            </a:endParaRPr>
          </a:p>
        </p:txBody>
      </p:sp>
      <p:sp>
        <p:nvSpPr>
          <p:cNvPr id="233" name="Google Shape;233;p9"/>
          <p:cNvSpPr txBox="1"/>
          <p:nvPr/>
        </p:nvSpPr>
        <p:spPr>
          <a:xfrm>
            <a:off x="4702700" y="3033775"/>
            <a:ext cx="1822500" cy="1742100"/>
          </a:xfrm>
          <a:prstGeom prst="rect">
            <a:avLst/>
          </a:prstGeom>
          <a:noFill/>
          <a:ln>
            <a:noFill/>
          </a:ln>
        </p:spPr>
        <p:txBody>
          <a:bodyPr anchorCtr="0" anchor="t" bIns="91425" lIns="91425" spcFirstLastPara="1" rIns="91425" wrap="square" tIns="91425">
            <a:noAutofit/>
          </a:bodyPr>
          <a:lstStyle/>
          <a:p>
            <a:pPr indent="-292100" lvl="0" marL="457200" marR="0" rtl="0" algn="l">
              <a:lnSpc>
                <a:spcPct val="100000"/>
              </a:lnSpc>
              <a:spcBef>
                <a:spcPts val="0"/>
              </a:spcBef>
              <a:spcAft>
                <a:spcPts val="0"/>
              </a:spcAft>
              <a:buClr>
                <a:srgbClr val="6D9EEB"/>
              </a:buClr>
              <a:buSzPts val="1000"/>
              <a:buFont typeface="Comfortaa Light"/>
              <a:buChar char="●"/>
            </a:pPr>
            <a:r>
              <a:rPr b="0" i="0" lang="nl" sz="1000" u="none" cap="none" strike="noStrike">
                <a:solidFill>
                  <a:srgbClr val="6D9EEB"/>
                </a:solidFill>
                <a:latin typeface="Comfortaa Light"/>
                <a:ea typeface="Comfortaa Light"/>
                <a:cs typeface="Comfortaa Light"/>
                <a:sym typeface="Comfortaa Light"/>
              </a:rPr>
              <a:t>Reïntegratie van de laatste kinderen uit COLT’s tehuis</a:t>
            </a:r>
            <a:endParaRPr b="0" i="0" sz="1000" u="none" cap="none" strike="noStrike">
              <a:solidFill>
                <a:srgbClr val="6D9EEB"/>
              </a:solidFill>
              <a:latin typeface="Comfortaa Light"/>
              <a:ea typeface="Comfortaa Light"/>
              <a:cs typeface="Comfortaa Light"/>
              <a:sym typeface="Comfortaa Light"/>
            </a:endParaRPr>
          </a:p>
          <a:p>
            <a:pPr indent="-292100" lvl="0" marL="457200" marR="0" rtl="0" algn="l">
              <a:lnSpc>
                <a:spcPct val="100000"/>
              </a:lnSpc>
              <a:spcBef>
                <a:spcPts val="0"/>
              </a:spcBef>
              <a:spcAft>
                <a:spcPts val="0"/>
              </a:spcAft>
              <a:buClr>
                <a:srgbClr val="6D9EEB"/>
              </a:buClr>
              <a:buSzPts val="1000"/>
              <a:buFont typeface="Comfortaa Light"/>
              <a:buChar char="●"/>
            </a:pPr>
            <a:r>
              <a:rPr b="0" i="0" lang="nl" sz="1000" u="none" cap="none" strike="noStrike">
                <a:solidFill>
                  <a:srgbClr val="6D9EEB"/>
                </a:solidFill>
                <a:latin typeface="Comfortaa Light"/>
                <a:ea typeface="Comfortaa Light"/>
                <a:cs typeface="Comfortaa Light"/>
                <a:sym typeface="Comfortaa Light"/>
              </a:rPr>
              <a:t>Doorontwikkeling Family Based Care</a:t>
            </a:r>
            <a:endParaRPr b="0" i="0" sz="1000" u="none" cap="none" strike="noStrike">
              <a:solidFill>
                <a:srgbClr val="6D9EEB"/>
              </a:solidFill>
              <a:latin typeface="Comfortaa Light"/>
              <a:ea typeface="Comfortaa Light"/>
              <a:cs typeface="Comfortaa Light"/>
              <a:sym typeface="Comfortaa Light"/>
            </a:endParaRPr>
          </a:p>
          <a:p>
            <a:pPr indent="-292100" lvl="0" marL="457200" marR="0" rtl="0" algn="l">
              <a:lnSpc>
                <a:spcPct val="100000"/>
              </a:lnSpc>
              <a:spcBef>
                <a:spcPts val="0"/>
              </a:spcBef>
              <a:spcAft>
                <a:spcPts val="0"/>
              </a:spcAft>
              <a:buClr>
                <a:srgbClr val="6D9EEB"/>
              </a:buClr>
              <a:buSzPts val="1000"/>
              <a:buFont typeface="Comfortaa Light"/>
              <a:buChar char="●"/>
            </a:pPr>
            <a:r>
              <a:rPr b="0" i="0" lang="nl" sz="1000" u="none" cap="none" strike="noStrike">
                <a:solidFill>
                  <a:srgbClr val="6D9EEB"/>
                </a:solidFill>
                <a:latin typeface="Comfortaa Light"/>
                <a:ea typeface="Comfortaa Light"/>
                <a:cs typeface="Comfortaa Light"/>
                <a:sym typeface="Comfortaa Light"/>
              </a:rPr>
              <a:t>Doorontwikkeling preventie door onderwijs &amp; dagopvang</a:t>
            </a:r>
            <a:endParaRPr b="0" i="0" sz="1000" u="none" cap="none" strike="noStrike">
              <a:solidFill>
                <a:srgbClr val="6D9EEB"/>
              </a:solidFill>
              <a:latin typeface="Comfortaa Light"/>
              <a:ea typeface="Comfortaa Light"/>
              <a:cs typeface="Comfortaa Light"/>
              <a:sym typeface="Comfortaa Light"/>
            </a:endParaRPr>
          </a:p>
        </p:txBody>
      </p:sp>
      <p:sp>
        <p:nvSpPr>
          <p:cNvPr id="234" name="Google Shape;234;p9"/>
          <p:cNvSpPr txBox="1"/>
          <p:nvPr/>
        </p:nvSpPr>
        <p:spPr>
          <a:xfrm>
            <a:off x="8236600" y="2589475"/>
            <a:ext cx="1084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nl" sz="2400" u="none" cap="none" strike="noStrike">
                <a:solidFill>
                  <a:schemeClr val="lt1"/>
                </a:solidFill>
                <a:latin typeface="Amatic SC"/>
                <a:ea typeface="Amatic SC"/>
                <a:cs typeface="Amatic SC"/>
                <a:sym typeface="Amatic SC"/>
              </a:rPr>
              <a:t>2024</a:t>
            </a:r>
            <a:endParaRPr b="1" i="0" sz="1400" u="none" cap="none" strike="noStrike">
              <a:solidFill>
                <a:srgbClr val="000000"/>
              </a:solidFill>
              <a:latin typeface="Source Code Pro"/>
              <a:ea typeface="Source Code Pro"/>
              <a:cs typeface="Source Code Pro"/>
              <a:sym typeface="Source Code Pro"/>
            </a:endParaRPr>
          </a:p>
        </p:txBody>
      </p:sp>
      <p:pic>
        <p:nvPicPr>
          <p:cNvPr id="235" name="Google Shape;235;p9">
            <a:hlinkClick r:id="rId3"/>
          </p:cNvPr>
          <p:cNvPicPr preferRelativeResize="0"/>
          <p:nvPr/>
        </p:nvPicPr>
        <p:blipFill rotWithShape="1">
          <a:blip r:embed="rId4">
            <a:alphaModFix/>
          </a:blip>
          <a:srcRect b="0" l="0" r="0" t="0"/>
          <a:stretch/>
        </p:blipFill>
        <p:spPr>
          <a:xfrm>
            <a:off x="6197105" y="974130"/>
            <a:ext cx="2950496" cy="1643700"/>
          </a:xfrm>
          <a:prstGeom prst="rect">
            <a:avLst/>
          </a:prstGeom>
          <a:noFill/>
          <a:ln>
            <a:noFill/>
          </a:ln>
        </p:spPr>
      </p:pic>
      <p:sp>
        <p:nvSpPr>
          <p:cNvPr id="236" name="Google Shape;236;p9"/>
          <p:cNvSpPr txBox="1"/>
          <p:nvPr/>
        </p:nvSpPr>
        <p:spPr>
          <a:xfrm>
            <a:off x="7066200" y="2677850"/>
            <a:ext cx="2081400" cy="800400"/>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nl" sz="800" u="none" cap="none" strike="noStrike">
                <a:solidFill>
                  <a:srgbClr val="4A86E8"/>
                </a:solidFill>
                <a:latin typeface="Source Code Pro"/>
                <a:ea typeface="Source Code Pro"/>
                <a:cs typeface="Source Code Pro"/>
                <a:sym typeface="Source Code Pro"/>
              </a:rPr>
              <a:t>Klik op de foto voor een video over de ontwikkeling van de omgeving tussen 2015 en 2021, en de plannen voor de komende jaren</a:t>
            </a:r>
            <a:endParaRPr b="0" i="0" sz="800" u="none" cap="none" strike="noStrike">
              <a:solidFill>
                <a:srgbClr val="4A86E8"/>
              </a:solidFill>
              <a:latin typeface="Source Code Pro"/>
              <a:ea typeface="Source Code Pro"/>
              <a:cs typeface="Source Code Pro"/>
              <a:sym typeface="Source Code Pro"/>
            </a:endParaRPr>
          </a:p>
        </p:txBody>
      </p:sp>
    </p:spTree>
  </p:cSld>
  <p:clrMapOvr>
    <a:masterClrMapping/>
  </p:clrMapOvr>
</p:sld>
</file>

<file path=ppt/theme/theme1.xml><?xml version="1.0" encoding="utf-8"?>
<a:theme xmlns:a="http://schemas.openxmlformats.org/drawingml/2006/main" xmlns:r="http://schemas.openxmlformats.org/officeDocument/2006/relationships" name="Pakket">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